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22" r:id="rId3"/>
  </p:sldMasterIdLst>
  <p:notesMasterIdLst>
    <p:notesMasterId r:id="rId29"/>
  </p:notesMasterIdLst>
  <p:sldIdLst>
    <p:sldId id="282" r:id="rId4"/>
    <p:sldId id="423" r:id="rId5"/>
    <p:sldId id="383" r:id="rId6"/>
    <p:sldId id="424" r:id="rId7"/>
    <p:sldId id="471" r:id="rId8"/>
    <p:sldId id="428" r:id="rId9"/>
    <p:sldId id="445" r:id="rId10"/>
    <p:sldId id="469" r:id="rId11"/>
    <p:sldId id="476" r:id="rId12"/>
    <p:sldId id="438" r:id="rId13"/>
    <p:sldId id="477" r:id="rId14"/>
    <p:sldId id="478" r:id="rId15"/>
    <p:sldId id="378" r:id="rId16"/>
    <p:sldId id="446" r:id="rId17"/>
    <p:sldId id="453" r:id="rId18"/>
    <p:sldId id="452" r:id="rId19"/>
    <p:sldId id="451" r:id="rId20"/>
    <p:sldId id="448" r:id="rId21"/>
    <p:sldId id="455" r:id="rId22"/>
    <p:sldId id="458" r:id="rId23"/>
    <p:sldId id="459" r:id="rId24"/>
    <p:sldId id="463" r:id="rId25"/>
    <p:sldId id="390" r:id="rId26"/>
    <p:sldId id="472" r:id="rId27"/>
    <p:sldId id="275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66"/>
    <a:srgbClr val="A50021"/>
    <a:srgbClr val="ECF0FE"/>
    <a:srgbClr val="E8EDFE"/>
    <a:srgbClr val="E2E9FE"/>
    <a:srgbClr val="C4D1FC"/>
    <a:srgbClr val="BDDEFF"/>
    <a:srgbClr val="99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259" autoAdjust="0"/>
    <p:restoredTop sz="94056" autoAdjust="0"/>
  </p:normalViewPr>
  <p:slideViewPr>
    <p:cSldViewPr>
      <p:cViewPr>
        <p:scale>
          <a:sx n="70" d="100"/>
          <a:sy n="70" d="100"/>
        </p:scale>
        <p:origin x="-692" y="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47CB9F9-5B8D-4FED-ACEE-9793DDD4FBED}" type="datetimeFigureOut">
              <a:rPr lang="ru-RU"/>
              <a:pPr>
                <a:defRPr/>
              </a:pPr>
              <a:t>11.12.2015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B61ED3-1E07-4D55-9CDE-D559E25C07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67882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C04214-FF56-434B-955E-B66FAD75548E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B61ED3-1E07-4D55-9CDE-D559E25C07CD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1"/>
          <p:cNvSpPr>
            <a:spLocks/>
          </p:cNvSpPr>
          <p:nvPr/>
        </p:nvSpPr>
        <p:spPr bwMode="gray">
          <a:xfrm>
            <a:off x="0" y="3481388"/>
            <a:ext cx="9155113" cy="3376612"/>
          </a:xfrm>
          <a:custGeom>
            <a:avLst/>
            <a:gdLst/>
            <a:ahLst/>
            <a:cxnLst>
              <a:cxn ang="0">
                <a:pos x="0" y="1760"/>
              </a:cxn>
              <a:cxn ang="0">
                <a:pos x="5767" y="0"/>
              </a:cxn>
              <a:cxn ang="0">
                <a:pos x="5760" y="2127"/>
              </a:cxn>
              <a:cxn ang="0">
                <a:pos x="0" y="2127"/>
              </a:cxn>
              <a:cxn ang="0">
                <a:pos x="0" y="1760"/>
              </a:cxn>
            </a:cxnLst>
            <a:rect l="0" t="0" r="r" b="b"/>
            <a:pathLst>
              <a:path w="5767" h="2127">
                <a:moveTo>
                  <a:pt x="0" y="1760"/>
                </a:moveTo>
                <a:lnTo>
                  <a:pt x="5767" y="0"/>
                </a:lnTo>
                <a:lnTo>
                  <a:pt x="5760" y="2127"/>
                </a:lnTo>
                <a:lnTo>
                  <a:pt x="0" y="2127"/>
                </a:lnTo>
                <a:lnTo>
                  <a:pt x="0" y="176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800"/>
          </a:p>
        </p:txBody>
      </p:sp>
      <p:sp>
        <p:nvSpPr>
          <p:cNvPr id="5" name="AutoShape 32" descr="06"/>
          <p:cNvSpPr>
            <a:spLocks noChangeArrowheads="1"/>
          </p:cNvSpPr>
          <p:nvPr/>
        </p:nvSpPr>
        <p:spPr bwMode="gray">
          <a:xfrm rot="20584390">
            <a:off x="-141288" y="5310188"/>
            <a:ext cx="2541588" cy="573087"/>
          </a:xfrm>
          <a:prstGeom prst="parallelogram">
            <a:avLst>
              <a:gd name="adj" fmla="val 30059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800"/>
          </a:p>
        </p:txBody>
      </p:sp>
      <p:sp>
        <p:nvSpPr>
          <p:cNvPr id="6" name="AutoShape 33" descr="05"/>
          <p:cNvSpPr>
            <a:spLocks noChangeArrowheads="1"/>
          </p:cNvSpPr>
          <p:nvPr/>
        </p:nvSpPr>
        <p:spPr bwMode="gray">
          <a:xfrm rot="20584390">
            <a:off x="2154238" y="4610100"/>
            <a:ext cx="2546350" cy="573088"/>
          </a:xfrm>
          <a:prstGeom prst="parallelogram">
            <a:avLst>
              <a:gd name="adj" fmla="val 30115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800"/>
          </a:p>
        </p:txBody>
      </p:sp>
      <p:sp>
        <p:nvSpPr>
          <p:cNvPr id="7" name="AutoShape 34" descr="03"/>
          <p:cNvSpPr>
            <a:spLocks noChangeArrowheads="1"/>
          </p:cNvSpPr>
          <p:nvPr/>
        </p:nvSpPr>
        <p:spPr bwMode="gray">
          <a:xfrm rot="20584390">
            <a:off x="4448175" y="3908425"/>
            <a:ext cx="2552700" cy="573088"/>
          </a:xfrm>
          <a:prstGeom prst="parallelogram">
            <a:avLst>
              <a:gd name="adj" fmla="val 3019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800"/>
          </a:p>
        </p:txBody>
      </p:sp>
      <p:sp>
        <p:nvSpPr>
          <p:cNvPr id="8" name="AutoShape 35" descr="02"/>
          <p:cNvSpPr>
            <a:spLocks noChangeArrowheads="1"/>
          </p:cNvSpPr>
          <p:nvPr/>
        </p:nvSpPr>
        <p:spPr bwMode="gray">
          <a:xfrm rot="20584390">
            <a:off x="6751638" y="3206750"/>
            <a:ext cx="2533650" cy="573088"/>
          </a:xfrm>
          <a:prstGeom prst="parallelogram">
            <a:avLst>
              <a:gd name="adj" fmla="val 29965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800"/>
          </a:p>
        </p:txBody>
      </p: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4114800" y="5838825"/>
            <a:ext cx="1079500" cy="633413"/>
            <a:chOff x="2680" y="3678"/>
            <a:chExt cx="680" cy="399"/>
          </a:xfrm>
        </p:grpSpPr>
        <p:sp>
          <p:nvSpPr>
            <p:cNvPr id="10" name="Text Box 14"/>
            <p:cNvSpPr txBox="1">
              <a:spLocks noChangeArrowheads="1"/>
            </p:cNvSpPr>
            <p:nvPr/>
          </p:nvSpPr>
          <p:spPr bwMode="white">
            <a:xfrm>
              <a:off x="2680" y="3789"/>
              <a:ext cx="6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/>
                <a:t>LOGO</a:t>
              </a:r>
            </a:p>
          </p:txBody>
        </p:sp>
        <p:sp>
          <p:nvSpPr>
            <p:cNvPr id="11" name="AutoShape 15"/>
            <p:cNvSpPr>
              <a:spLocks noChangeArrowheads="1"/>
            </p:cNvSpPr>
            <p:nvPr/>
          </p:nvSpPr>
          <p:spPr bwMode="white">
            <a:xfrm rot="5400000">
              <a:off x="2928" y="3493"/>
              <a:ext cx="172" cy="542"/>
            </a:xfrm>
            <a:prstGeom prst="moon">
              <a:avLst>
                <a:gd name="adj" fmla="val 21208"/>
              </a:avLst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ru-RU" sz="1800">
                <a:solidFill>
                  <a:schemeClr val="tx2"/>
                </a:solidFill>
              </a:endParaRPr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57200" y="2133600"/>
            <a:ext cx="5475288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371600"/>
            <a:ext cx="8077200" cy="682625"/>
          </a:xfrm>
        </p:spPr>
        <p:txBody>
          <a:bodyPr/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 bwMode="white">
          <a:xfrm>
            <a:off x="457200" y="6477000"/>
            <a:ext cx="21336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 bwMode="white">
          <a:xfrm>
            <a:off x="3124200" y="6477000"/>
            <a:ext cx="28956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 bwMode="white">
          <a:xfrm>
            <a:off x="6553200" y="6477000"/>
            <a:ext cx="21336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40F6B23D-C15B-4820-8B34-62A266FCA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DCA20-79AE-4444-8E95-9A4986488B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0350" y="228600"/>
            <a:ext cx="2076450" cy="6019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6076950" cy="6019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B139C-F358-4A36-88EA-B6574DC1F0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81000" y="1295400"/>
            <a:ext cx="8305800" cy="49530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C036B-74B5-40BE-84D7-02FADF062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7772400" cy="704850"/>
          </a:xfrm>
          <a:effectLst>
            <a:outerShdw algn="ctr" rotWithShape="0">
              <a:schemeClr val="bg1"/>
            </a:outerShdw>
          </a:effectLst>
        </p:spPr>
        <p:txBody>
          <a:bodyPr/>
          <a:lstStyle>
            <a:lvl1pPr>
              <a:defRPr sz="3600">
                <a:solidFill>
                  <a:schemeClr val="hlink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1143000"/>
            <a:ext cx="7772400" cy="685800"/>
          </a:xfrm>
          <a:effectLst>
            <a:outerShdw algn="ctr" rotWithShape="0">
              <a:schemeClr val="bg1"/>
            </a:outerShdw>
          </a:effectLst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hlink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4995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7466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430789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6800" y="2667000"/>
            <a:ext cx="35814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00600" y="2667000"/>
            <a:ext cx="3581400" cy="3733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4925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3314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1905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2173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58D2C-36A4-4FCA-9A56-09353FBF9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407075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2462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5189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1905000"/>
            <a:ext cx="1828800" cy="4495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6800" y="1905000"/>
            <a:ext cx="5334000" cy="4495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8819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1"/>
          <p:cNvSpPr>
            <a:spLocks/>
          </p:cNvSpPr>
          <p:nvPr/>
        </p:nvSpPr>
        <p:spPr bwMode="gray">
          <a:xfrm>
            <a:off x="0" y="3481388"/>
            <a:ext cx="9155113" cy="3376612"/>
          </a:xfrm>
          <a:custGeom>
            <a:avLst/>
            <a:gdLst/>
            <a:ahLst/>
            <a:cxnLst>
              <a:cxn ang="0">
                <a:pos x="0" y="1760"/>
              </a:cxn>
              <a:cxn ang="0">
                <a:pos x="5767" y="0"/>
              </a:cxn>
              <a:cxn ang="0">
                <a:pos x="5760" y="2127"/>
              </a:cxn>
              <a:cxn ang="0">
                <a:pos x="0" y="2127"/>
              </a:cxn>
              <a:cxn ang="0">
                <a:pos x="0" y="1760"/>
              </a:cxn>
            </a:cxnLst>
            <a:rect l="0" t="0" r="r" b="b"/>
            <a:pathLst>
              <a:path w="5767" h="2127">
                <a:moveTo>
                  <a:pt x="0" y="1760"/>
                </a:moveTo>
                <a:lnTo>
                  <a:pt x="5767" y="0"/>
                </a:lnTo>
                <a:lnTo>
                  <a:pt x="5760" y="2127"/>
                </a:lnTo>
                <a:lnTo>
                  <a:pt x="0" y="2127"/>
                </a:lnTo>
                <a:lnTo>
                  <a:pt x="0" y="176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5" name="AutoShape 32" descr="06"/>
          <p:cNvSpPr>
            <a:spLocks noChangeArrowheads="1"/>
          </p:cNvSpPr>
          <p:nvPr/>
        </p:nvSpPr>
        <p:spPr bwMode="gray">
          <a:xfrm rot="20584390">
            <a:off x="-141288" y="5310188"/>
            <a:ext cx="2541588" cy="573087"/>
          </a:xfrm>
          <a:prstGeom prst="parallelogram">
            <a:avLst>
              <a:gd name="adj" fmla="val 30059"/>
            </a:avLst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6" name="AutoShape 33" descr="05"/>
          <p:cNvSpPr>
            <a:spLocks noChangeArrowheads="1"/>
          </p:cNvSpPr>
          <p:nvPr/>
        </p:nvSpPr>
        <p:spPr bwMode="gray">
          <a:xfrm rot="20584390">
            <a:off x="2154238" y="4610100"/>
            <a:ext cx="2546350" cy="573088"/>
          </a:xfrm>
          <a:prstGeom prst="parallelogram">
            <a:avLst>
              <a:gd name="adj" fmla="val 30115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7" name="AutoShape 34" descr="03"/>
          <p:cNvSpPr>
            <a:spLocks noChangeArrowheads="1"/>
          </p:cNvSpPr>
          <p:nvPr/>
        </p:nvSpPr>
        <p:spPr bwMode="gray">
          <a:xfrm rot="20584390">
            <a:off x="4448175" y="3908425"/>
            <a:ext cx="2552700" cy="573088"/>
          </a:xfrm>
          <a:prstGeom prst="parallelogram">
            <a:avLst>
              <a:gd name="adj" fmla="val 30190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sp>
        <p:nvSpPr>
          <p:cNvPr id="8" name="AutoShape 35" descr="02"/>
          <p:cNvSpPr>
            <a:spLocks noChangeArrowheads="1"/>
          </p:cNvSpPr>
          <p:nvPr/>
        </p:nvSpPr>
        <p:spPr bwMode="gray">
          <a:xfrm rot="20584390">
            <a:off x="6751638" y="3206750"/>
            <a:ext cx="2533650" cy="573088"/>
          </a:xfrm>
          <a:prstGeom prst="parallelogram">
            <a:avLst>
              <a:gd name="adj" fmla="val 29965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4114800" y="5838825"/>
            <a:ext cx="1079500" cy="633413"/>
            <a:chOff x="2680" y="3678"/>
            <a:chExt cx="680" cy="399"/>
          </a:xfrm>
        </p:grpSpPr>
        <p:sp>
          <p:nvSpPr>
            <p:cNvPr id="10" name="Text Box 14"/>
            <p:cNvSpPr txBox="1">
              <a:spLocks noChangeArrowheads="1"/>
            </p:cNvSpPr>
            <p:nvPr/>
          </p:nvSpPr>
          <p:spPr bwMode="white">
            <a:xfrm>
              <a:off x="2680" y="3789"/>
              <a:ext cx="6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>
                  <a:solidFill>
                    <a:srgbClr val="000000"/>
                  </a:solidFill>
                </a:rPr>
                <a:t>LOGO</a:t>
              </a:r>
            </a:p>
          </p:txBody>
        </p:sp>
        <p:sp>
          <p:nvSpPr>
            <p:cNvPr id="11" name="AutoShape 15"/>
            <p:cNvSpPr>
              <a:spLocks noChangeArrowheads="1"/>
            </p:cNvSpPr>
            <p:nvPr/>
          </p:nvSpPr>
          <p:spPr bwMode="white">
            <a:xfrm rot="5400000">
              <a:off x="2928" y="3493"/>
              <a:ext cx="172" cy="542"/>
            </a:xfrm>
            <a:prstGeom prst="moon">
              <a:avLst>
                <a:gd name="adj" fmla="val 21208"/>
              </a:avLst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 algn="ctr">
                <a:defRPr/>
              </a:pPr>
              <a:endParaRPr lang="ru-RU" sz="1800">
                <a:solidFill>
                  <a:srgbClr val="37399B"/>
                </a:solidFill>
              </a:endParaRPr>
            </a:p>
          </p:txBody>
        </p:sp>
      </p:grp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457200" y="2133600"/>
            <a:ext cx="5475288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1371600"/>
            <a:ext cx="8077200" cy="682625"/>
          </a:xfrm>
        </p:spPr>
        <p:txBody>
          <a:bodyPr/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 bwMode="white">
          <a:xfrm>
            <a:off x="457200" y="6477000"/>
            <a:ext cx="21336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11"/>
          </p:nvPr>
        </p:nvSpPr>
        <p:spPr bwMode="white">
          <a:xfrm>
            <a:off x="3124200" y="6477000"/>
            <a:ext cx="28956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12"/>
          </p:nvPr>
        </p:nvSpPr>
        <p:spPr bwMode="white">
          <a:xfrm>
            <a:off x="6553200" y="6477000"/>
            <a:ext cx="2133600" cy="244475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40F6B23D-C15B-4820-8B34-62A266FCAE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021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58D2C-36A4-4FCA-9A56-09353FBF93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1345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90B37-32D7-41D1-882B-7D9BF1CA3C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101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2954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FE1B0-8709-49DD-98F4-417A2B6DCF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94716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2DC34-3078-4897-934B-840AC7DFFE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55016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4F331-A00F-4151-88EA-A07D8D8B87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1292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90B37-32D7-41D1-882B-7D9BF1CA3C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B02CA-DAF7-4E4F-A3F0-425471E45F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3895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16D59-2D80-49DC-83BF-9E1279E27F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8422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8D042-7095-4325-9E15-DA9C3A72F3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33859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FDCA20-79AE-4444-8E95-9A4986488B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03332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0350" y="228600"/>
            <a:ext cx="2076450" cy="6019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6076950" cy="6019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B139C-F358-4A36-88EA-B6574DC1F0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187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81000" y="1295400"/>
            <a:ext cx="8305800" cy="495300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C036B-74B5-40BE-84D7-02FADF062A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1335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295400"/>
            <a:ext cx="40767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FE1B0-8709-49DD-98F4-417A2B6DC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2DC34-3078-4897-934B-840AC7DFFE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4F331-A00F-4151-88EA-A07D8D8B8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B02CA-DAF7-4E4F-A3F0-425471E45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16D59-2D80-49DC-83BF-9E1279E27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8D042-7095-4325-9E15-DA9C3A72F3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18" Type="http://schemas.openxmlformats.org/officeDocument/2006/relationships/image" Target="../media/image4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oleObject" Target="../embeddings/oleObject2.bin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vmlDrawing" Target="../drawings/vmlDrawing2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9" name="Object 35"/>
          <p:cNvGraphicFramePr>
            <a:graphicFrameLocks noChangeAspect="1"/>
          </p:cNvGraphicFramePr>
          <p:nvPr/>
        </p:nvGraphicFramePr>
        <p:xfrm>
          <a:off x="0" y="0"/>
          <a:ext cx="9144000" cy="1066800"/>
        </p:xfrm>
        <a:graphic>
          <a:graphicData uri="http://schemas.openxmlformats.org/presentationml/2006/ole">
            <p:oleObj spid="_x0000_s1077" name="Image" r:id="rId15" imgW="13003175" imgH="1612698" progId="">
              <p:embed/>
            </p:oleObj>
          </a:graphicData>
        </a:graphic>
      </p:graphicFrame>
      <p:sp>
        <p:nvSpPr>
          <p:cNvPr id="1060" name="Freeform 36"/>
          <p:cNvSpPr>
            <a:spLocks/>
          </p:cNvSpPr>
          <p:nvPr/>
        </p:nvSpPr>
        <p:spPr bwMode="ltGray">
          <a:xfrm>
            <a:off x="0" y="0"/>
            <a:ext cx="9144000" cy="6858000"/>
          </a:xfrm>
          <a:custGeom>
            <a:avLst/>
            <a:gdLst/>
            <a:ahLst/>
            <a:cxnLst>
              <a:cxn ang="0">
                <a:pos x="1488" y="0"/>
              </a:cxn>
              <a:cxn ang="0">
                <a:pos x="564" y="617"/>
              </a:cxn>
              <a:cxn ang="0">
                <a:pos x="0" y="1734"/>
              </a:cxn>
              <a:cxn ang="0">
                <a:pos x="0" y="4320"/>
              </a:cxn>
              <a:cxn ang="0">
                <a:pos x="5760" y="4320"/>
              </a:cxn>
              <a:cxn ang="0">
                <a:pos x="5760" y="0"/>
              </a:cxn>
              <a:cxn ang="0">
                <a:pos x="1488" y="0"/>
              </a:cxn>
            </a:cxnLst>
            <a:rect l="0" t="0" r="r" b="b"/>
            <a:pathLst>
              <a:path w="5760" h="4320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800"/>
          </a:p>
        </p:txBody>
      </p:sp>
      <p:grpSp>
        <p:nvGrpSpPr>
          <p:cNvPr id="1062" name="Group 37"/>
          <p:cNvGrpSpPr>
            <a:grpSpLocks/>
          </p:cNvGrpSpPr>
          <p:nvPr/>
        </p:nvGrpSpPr>
        <p:grpSpPr bwMode="auto">
          <a:xfrm>
            <a:off x="0" y="914400"/>
            <a:ext cx="9144000" cy="350838"/>
            <a:chOff x="0" y="672"/>
            <a:chExt cx="5760" cy="221"/>
          </a:xfrm>
        </p:grpSpPr>
        <p:sp>
          <p:nvSpPr>
            <p:cNvPr id="2" name="AutoShape 38" descr="06"/>
            <p:cNvSpPr>
              <a:spLocks noChangeArrowheads="1"/>
            </p:cNvSpPr>
            <p:nvPr userDrawn="1"/>
          </p:nvSpPr>
          <p:spPr bwMode="gray">
            <a:xfrm>
              <a:off x="0" y="674"/>
              <a:ext cx="1443" cy="219"/>
            </a:xfrm>
            <a:prstGeom prst="parallelogram">
              <a:avLst>
                <a:gd name="adj" fmla="val 0"/>
              </a:avLst>
            </a:prstGeom>
            <a:blipFill dpi="0" rotWithShape="1">
              <a:blip r:embed="rId16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800"/>
            </a:p>
          </p:txBody>
        </p:sp>
        <p:sp>
          <p:nvSpPr>
            <p:cNvPr id="3" name="AutoShape 39" descr="05"/>
            <p:cNvSpPr>
              <a:spLocks noChangeArrowheads="1"/>
            </p:cNvSpPr>
            <p:nvPr userDrawn="1"/>
          </p:nvSpPr>
          <p:spPr bwMode="gray">
            <a:xfrm>
              <a:off x="1434" y="674"/>
              <a:ext cx="1446" cy="219"/>
            </a:xfrm>
            <a:prstGeom prst="parallelogram">
              <a:avLst>
                <a:gd name="adj" fmla="val 0"/>
              </a:avLst>
            </a:prstGeom>
            <a:blipFill dpi="0" rotWithShape="1">
              <a:blip r:embed="rId17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800"/>
            </a:p>
          </p:txBody>
        </p:sp>
        <p:sp>
          <p:nvSpPr>
            <p:cNvPr id="1064" name="AutoShape 40" descr="03"/>
            <p:cNvSpPr>
              <a:spLocks noChangeArrowheads="1"/>
            </p:cNvSpPr>
            <p:nvPr userDrawn="1"/>
          </p:nvSpPr>
          <p:spPr bwMode="gray">
            <a:xfrm>
              <a:off x="2876" y="674"/>
              <a:ext cx="1449" cy="219"/>
            </a:xfrm>
            <a:prstGeom prst="parallelogram">
              <a:avLst>
                <a:gd name="adj" fmla="val 0"/>
              </a:avLst>
            </a:prstGeom>
            <a:blipFill dpi="0" rotWithShape="1">
              <a:blip r:embed="rId18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800"/>
            </a:p>
          </p:txBody>
        </p:sp>
        <p:sp>
          <p:nvSpPr>
            <p:cNvPr id="1065" name="AutoShape 41" descr="02"/>
            <p:cNvSpPr>
              <a:spLocks noChangeArrowheads="1"/>
            </p:cNvSpPr>
            <p:nvPr userDrawn="1"/>
          </p:nvSpPr>
          <p:spPr bwMode="gray">
            <a:xfrm>
              <a:off x="4322" y="672"/>
              <a:ext cx="1438" cy="219"/>
            </a:xfrm>
            <a:prstGeom prst="parallelogram">
              <a:avLst>
                <a:gd name="adj" fmla="val 0"/>
              </a:avLst>
            </a:prstGeom>
            <a:blipFill dpi="0" rotWithShape="1">
              <a:blip r:embed="rId19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800"/>
            </a:p>
          </p:txBody>
        </p:sp>
      </p:grpSp>
      <p:sp>
        <p:nvSpPr>
          <p:cNvPr id="10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05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49F954D-ECEB-4293-B0A1-953AFFA0FF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67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228600"/>
            <a:ext cx="8229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905000"/>
            <a:ext cx="73152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667000"/>
            <a:ext cx="7315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162658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9" name="Object 35"/>
          <p:cNvGraphicFramePr>
            <a:graphicFrameLocks noChangeAspect="1"/>
          </p:cNvGraphicFramePr>
          <p:nvPr/>
        </p:nvGraphicFramePr>
        <p:xfrm>
          <a:off x="0" y="0"/>
          <a:ext cx="9144000" cy="1066800"/>
        </p:xfrm>
        <a:graphic>
          <a:graphicData uri="http://schemas.openxmlformats.org/presentationml/2006/ole">
            <p:oleObj spid="_x0000_s6157" name="Image" r:id="rId15" imgW="13003175" imgH="1612698" progId="">
              <p:embed/>
            </p:oleObj>
          </a:graphicData>
        </a:graphic>
      </p:graphicFrame>
      <p:sp>
        <p:nvSpPr>
          <p:cNvPr id="1060" name="Freeform 36"/>
          <p:cNvSpPr>
            <a:spLocks/>
          </p:cNvSpPr>
          <p:nvPr/>
        </p:nvSpPr>
        <p:spPr bwMode="ltGray">
          <a:xfrm>
            <a:off x="0" y="0"/>
            <a:ext cx="9144000" cy="6858000"/>
          </a:xfrm>
          <a:custGeom>
            <a:avLst/>
            <a:gdLst/>
            <a:ahLst/>
            <a:cxnLst>
              <a:cxn ang="0">
                <a:pos x="1488" y="0"/>
              </a:cxn>
              <a:cxn ang="0">
                <a:pos x="564" y="617"/>
              </a:cxn>
              <a:cxn ang="0">
                <a:pos x="0" y="1734"/>
              </a:cxn>
              <a:cxn ang="0">
                <a:pos x="0" y="4320"/>
              </a:cxn>
              <a:cxn ang="0">
                <a:pos x="5760" y="4320"/>
              </a:cxn>
              <a:cxn ang="0">
                <a:pos x="5760" y="0"/>
              </a:cxn>
              <a:cxn ang="0">
                <a:pos x="1488" y="0"/>
              </a:cxn>
            </a:cxnLst>
            <a:rect l="0" t="0" r="r" b="b"/>
            <a:pathLst>
              <a:path w="5760" h="4320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 sz="1800">
              <a:solidFill>
                <a:srgbClr val="000000"/>
              </a:solidFill>
            </a:endParaRPr>
          </a:p>
        </p:txBody>
      </p:sp>
      <p:grpSp>
        <p:nvGrpSpPr>
          <p:cNvPr id="1062" name="Group 37"/>
          <p:cNvGrpSpPr>
            <a:grpSpLocks/>
          </p:cNvGrpSpPr>
          <p:nvPr/>
        </p:nvGrpSpPr>
        <p:grpSpPr bwMode="auto">
          <a:xfrm>
            <a:off x="0" y="914400"/>
            <a:ext cx="9144000" cy="350838"/>
            <a:chOff x="0" y="672"/>
            <a:chExt cx="5760" cy="221"/>
          </a:xfrm>
        </p:grpSpPr>
        <p:sp>
          <p:nvSpPr>
            <p:cNvPr id="2" name="AutoShape 38" descr="06"/>
            <p:cNvSpPr>
              <a:spLocks noChangeArrowheads="1"/>
            </p:cNvSpPr>
            <p:nvPr userDrawn="1"/>
          </p:nvSpPr>
          <p:spPr bwMode="gray">
            <a:xfrm>
              <a:off x="0" y="674"/>
              <a:ext cx="1443" cy="219"/>
            </a:xfrm>
            <a:prstGeom prst="parallelogram">
              <a:avLst>
                <a:gd name="adj" fmla="val 0"/>
              </a:avLst>
            </a:prstGeom>
            <a:blipFill dpi="0" rotWithShape="1">
              <a:blip r:embed="rId16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800">
                <a:solidFill>
                  <a:srgbClr val="000000"/>
                </a:solidFill>
              </a:endParaRPr>
            </a:p>
          </p:txBody>
        </p:sp>
        <p:sp>
          <p:nvSpPr>
            <p:cNvPr id="3" name="AutoShape 39" descr="05"/>
            <p:cNvSpPr>
              <a:spLocks noChangeArrowheads="1"/>
            </p:cNvSpPr>
            <p:nvPr userDrawn="1"/>
          </p:nvSpPr>
          <p:spPr bwMode="gray">
            <a:xfrm>
              <a:off x="1434" y="674"/>
              <a:ext cx="1446" cy="219"/>
            </a:xfrm>
            <a:prstGeom prst="parallelogram">
              <a:avLst>
                <a:gd name="adj" fmla="val 0"/>
              </a:avLst>
            </a:prstGeom>
            <a:blipFill dpi="0" rotWithShape="1">
              <a:blip r:embed="rId17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800">
                <a:solidFill>
                  <a:srgbClr val="000000"/>
                </a:solidFill>
              </a:endParaRPr>
            </a:p>
          </p:txBody>
        </p:sp>
        <p:sp>
          <p:nvSpPr>
            <p:cNvPr id="1064" name="AutoShape 40" descr="03"/>
            <p:cNvSpPr>
              <a:spLocks noChangeArrowheads="1"/>
            </p:cNvSpPr>
            <p:nvPr userDrawn="1"/>
          </p:nvSpPr>
          <p:spPr bwMode="gray">
            <a:xfrm>
              <a:off x="2876" y="674"/>
              <a:ext cx="1449" cy="219"/>
            </a:xfrm>
            <a:prstGeom prst="parallelogram">
              <a:avLst>
                <a:gd name="adj" fmla="val 0"/>
              </a:avLst>
            </a:prstGeom>
            <a:blipFill dpi="0" rotWithShape="1">
              <a:blip r:embed="rId18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800">
                <a:solidFill>
                  <a:srgbClr val="000000"/>
                </a:solidFill>
              </a:endParaRPr>
            </a:p>
          </p:txBody>
        </p:sp>
        <p:sp>
          <p:nvSpPr>
            <p:cNvPr id="1065" name="AutoShape 41" descr="02"/>
            <p:cNvSpPr>
              <a:spLocks noChangeArrowheads="1"/>
            </p:cNvSpPr>
            <p:nvPr userDrawn="1"/>
          </p:nvSpPr>
          <p:spPr bwMode="gray">
            <a:xfrm>
              <a:off x="4322" y="672"/>
              <a:ext cx="1438" cy="219"/>
            </a:xfrm>
            <a:prstGeom prst="parallelogram">
              <a:avLst>
                <a:gd name="adj" fmla="val 0"/>
              </a:avLst>
            </a:prstGeom>
            <a:blipFill dpi="0" rotWithShape="1">
              <a:blip r:embed="rId19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 sz="1800">
                <a:solidFill>
                  <a:srgbClr val="000000"/>
                </a:solidFill>
              </a:endParaRPr>
            </a:p>
          </p:txBody>
        </p:sp>
      </p:grpSp>
      <p:sp>
        <p:nvSpPr>
          <p:cNvPr id="10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95400"/>
            <a:ext cx="8305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49F954D-ECEB-4293-B0A1-953AFFA0FF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67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228600"/>
            <a:ext cx="8229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1344925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hyperlink" Target="&#1050;%20&#1089;&#1074;&#1086;&#1080;&#1084;%20&#1080;&#1089;&#1090;&#1086;&#1082;&#1072;&#1084;.docx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&#1055;&#1086;&#1083;&#1086;&#1078;&#1077;&#1085;&#1080;&#1077;%20&#1086;%20&#1087;&#1088;&#1086;&#1077;&#1082;&#1090;&#1085;&#1086;&#1081;%20&#1080;%20&#1091;&#1095;&#1077;&#1073;&#1085;&#1086;-&#1080;&#1089;&#1089;&#1083;&#1077;&#1076;&#1086;&#1074;&#1072;&#1090;&#1077;&#1083;&#1100;&#1089;&#1082;&#1086;&#1081;%20&#1076;&#1077;&#1103;&#1090;&#1077;&#1083;&#1100;&#1085;&#1086;&#1089;&#1090;&#1080;%20&#1091;&#1095;&#1072;&#1097;&#1080;&#1093;&#1089;&#1103;%20&#1075;&#1080;&#1084;&#1085;&#1072;&#1079;&#1080;&#1080;%202015%20.doc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Прямоугольник 2"/>
          <p:cNvSpPr/>
          <p:nvPr/>
        </p:nvSpPr>
        <p:spPr>
          <a:xfrm>
            <a:off x="1643042" y="142852"/>
            <a:ext cx="6429375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Республиканская научно-практическая конференция</a:t>
            </a:r>
          </a:p>
          <a:p>
            <a:pPr algn="ctr">
              <a:defRPr/>
            </a:pP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«Реализация ФГОС как механизм инновационного развития образовательной организации и профессионального развития педагога</a:t>
            </a:r>
            <a:endParaRPr lang="ru-RU" sz="1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4" descr="D:\Гимназия\lal applicatio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443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3500430" y="5143512"/>
            <a:ext cx="5475288" cy="381000"/>
          </a:xfrm>
        </p:spPr>
        <p:txBody>
          <a:bodyPr/>
          <a:lstStyle/>
          <a:p>
            <a:pPr algn="r" eaLnBrk="1" hangingPunct="1"/>
            <a:r>
              <a:rPr lang="ru-RU" sz="1600" b="1" dirty="0" smtClean="0">
                <a:solidFill>
                  <a:srgbClr val="1B1D4E"/>
                </a:solidFill>
                <a:latin typeface="Times New Roman" pitchFamily="18" charset="0"/>
                <a:cs typeface="Times New Roman" pitchFamily="18" charset="0"/>
              </a:rPr>
              <a:t>Нефедова А.А.,  </a:t>
            </a:r>
          </a:p>
          <a:p>
            <a:pPr algn="r" eaLnBrk="1" hangingPunct="1"/>
            <a:r>
              <a:rPr lang="ru-RU" sz="1600" b="1" dirty="0" smtClean="0">
                <a:solidFill>
                  <a:srgbClr val="1B1D4E"/>
                </a:solidFill>
                <a:latin typeface="Times New Roman" pitchFamily="18" charset="0"/>
                <a:cs typeface="Times New Roman" pitchFamily="18" charset="0"/>
              </a:rPr>
              <a:t>заместитель директора по УР </a:t>
            </a:r>
            <a:endParaRPr lang="en-US" sz="1600" b="1" dirty="0" smtClean="0">
              <a:solidFill>
                <a:srgbClr val="1B1D4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00500" y="6021288"/>
            <a:ext cx="1285875" cy="571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1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15366" name="Rectangle 9"/>
          <p:cNvSpPr>
            <a:spLocks noChangeArrowheads="1"/>
          </p:cNvSpPr>
          <p:nvPr/>
        </p:nvSpPr>
        <p:spPr bwMode="auto">
          <a:xfrm>
            <a:off x="357158" y="2071678"/>
            <a:ext cx="79613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Организация и оценка проектной деятельности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как взаимодействие всех субъектов 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образовательного процесса</a:t>
            </a:r>
            <a:endParaRPr lang="en-US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5972" y="260648"/>
            <a:ext cx="7772400" cy="70485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роект «К своим истокам…»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E:\20130215-праздник в ГИЯ\IMG_28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4500594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3" descr="E:\20130215-праздник в ГИЯ\IMG_29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4941" y="887636"/>
            <a:ext cx="4029059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трелка вправо с вырезом 8">
            <a:hlinkClick r:id="rId4" action="ppaction://hlinkfile"/>
          </p:cNvPr>
          <p:cNvSpPr/>
          <p:nvPr/>
        </p:nvSpPr>
        <p:spPr>
          <a:xfrm>
            <a:off x="7884368" y="6154220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95414"/>
            <a:ext cx="4816475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2120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Проекты по виду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136" y="1304586"/>
            <a:ext cx="8305800" cy="3924312"/>
          </a:xfrm>
        </p:spPr>
        <p:txBody>
          <a:bodyPr/>
          <a:lstStyle/>
          <a:p>
            <a:endParaRPr lang="ru-RU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84672" y="1533186"/>
            <a:ext cx="2238127" cy="1086732"/>
            <a:chOff x="1248" y="1680"/>
            <a:chExt cx="864" cy="864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1248" y="1680"/>
              <a:ext cx="864" cy="864"/>
            </a:xfrm>
            <a:prstGeom prst="roundRect">
              <a:avLst>
                <a:gd name="adj" fmla="val 11921"/>
              </a:avLst>
            </a:prstGeom>
            <a:solidFill>
              <a:srgbClr val="EEAD38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07763" dir="2700000" algn="ctr" rotWithShape="0">
                <a:srgbClr val="003B76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ru-RU" sz="1800" kern="0" smtClean="0">
                <a:solidFill>
                  <a:srgbClr val="FFFFFF"/>
                </a:solidFill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gray">
            <a:xfrm>
              <a:off x="1296" y="1728"/>
              <a:ext cx="431" cy="432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EAD38">
                    <a:gamma/>
                    <a:tint val="36471"/>
                    <a:invGamma/>
                  </a:srgbClr>
                </a:gs>
                <a:gs pos="50000">
                  <a:srgbClr val="EEAD38"/>
                </a:gs>
                <a:gs pos="100000">
                  <a:srgbClr val="EEAD38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ru-RU" sz="1800" kern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gray">
          <a:xfrm>
            <a:off x="412289" y="1816201"/>
            <a:ext cx="22381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24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социальные</a:t>
            </a:r>
            <a:endParaRPr lang="en-US" altLang="ru-RU" sz="2400" kern="0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gray">
          <a:xfrm>
            <a:off x="384672" y="2780928"/>
            <a:ext cx="2238127" cy="1086732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3399FF"/>
              </a:gs>
              <a:gs pos="100000">
                <a:srgbClr val="3399FF">
                  <a:gamma/>
                  <a:shade val="69804"/>
                  <a:invGamma/>
                </a:srgbClr>
              </a:gs>
            </a:gsLst>
            <a:lin ang="54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3B76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endParaRPr lang="ru-RU" sz="1800" kern="0" smtClean="0">
              <a:solidFill>
                <a:srgbClr val="FFFFFF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gray">
          <a:xfrm>
            <a:off x="895139" y="3133386"/>
            <a:ext cx="1116472" cy="543366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0099FF">
                  <a:gamma/>
                  <a:tint val="36471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36471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endParaRPr lang="ru-RU" sz="1800" kern="0" smtClean="0">
              <a:solidFill>
                <a:srgbClr val="FFFFFF"/>
              </a:solidFill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gray">
          <a:xfrm>
            <a:off x="384672" y="3062684"/>
            <a:ext cx="22381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24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прикладные</a:t>
            </a:r>
            <a:endParaRPr lang="en-US" altLang="ru-RU" sz="2400" kern="0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1" name="Group 15"/>
          <p:cNvGrpSpPr>
            <a:grpSpLocks/>
          </p:cNvGrpSpPr>
          <p:nvPr/>
        </p:nvGrpSpPr>
        <p:grpSpPr bwMode="auto">
          <a:xfrm>
            <a:off x="435357" y="4035749"/>
            <a:ext cx="2238127" cy="1086732"/>
            <a:chOff x="1248" y="1680"/>
            <a:chExt cx="864" cy="864"/>
          </a:xfrm>
        </p:grpSpPr>
        <p:sp>
          <p:nvSpPr>
            <p:cNvPr id="12" name="AutoShape 16"/>
            <p:cNvSpPr>
              <a:spLocks noChangeArrowheads="1"/>
            </p:cNvSpPr>
            <p:nvPr/>
          </p:nvSpPr>
          <p:spPr bwMode="gray">
            <a:xfrm>
              <a:off x="1248" y="1680"/>
              <a:ext cx="864" cy="86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3BCFA1"/>
                </a:gs>
                <a:gs pos="100000">
                  <a:srgbClr val="3BCFA1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07763" dir="2700000" algn="ctr" rotWithShape="0">
                <a:srgbClr val="003B76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ru-RU" sz="1800" kern="0" smtClean="0">
                <a:solidFill>
                  <a:srgbClr val="FFFFFF"/>
                </a:solidFill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gray">
            <a:xfrm>
              <a:off x="1296" y="1728"/>
              <a:ext cx="431" cy="432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3BCFA1">
                    <a:gamma/>
                    <a:tint val="36471"/>
                    <a:invGamma/>
                  </a:srgbClr>
                </a:gs>
                <a:gs pos="50000">
                  <a:srgbClr val="3BCFA1"/>
                </a:gs>
                <a:gs pos="100000">
                  <a:srgbClr val="3BCFA1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ru-RU" sz="1800" kern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Text Box 18"/>
          <p:cNvSpPr txBox="1">
            <a:spLocks noChangeArrowheads="1"/>
          </p:cNvSpPr>
          <p:nvPr/>
        </p:nvSpPr>
        <p:spPr bwMode="gray">
          <a:xfrm>
            <a:off x="618970" y="4317505"/>
            <a:ext cx="18708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24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творческие</a:t>
            </a:r>
            <a:endParaRPr lang="en-US" altLang="ru-RU" sz="2400" kern="0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5" name="Group 19"/>
          <p:cNvGrpSpPr>
            <a:grpSpLocks/>
          </p:cNvGrpSpPr>
          <p:nvPr/>
        </p:nvGrpSpPr>
        <p:grpSpPr bwMode="auto">
          <a:xfrm>
            <a:off x="2732336" y="1533187"/>
            <a:ext cx="5181600" cy="1160942"/>
            <a:chOff x="1728" y="1920"/>
            <a:chExt cx="3264" cy="923"/>
          </a:xfrm>
        </p:grpSpPr>
        <p:grpSp>
          <p:nvGrpSpPr>
            <p:cNvPr id="16" name="Group 20"/>
            <p:cNvGrpSpPr>
              <a:grpSpLocks/>
            </p:cNvGrpSpPr>
            <p:nvPr/>
          </p:nvGrpSpPr>
          <p:grpSpPr bwMode="auto">
            <a:xfrm>
              <a:off x="1728" y="1920"/>
              <a:ext cx="3264" cy="866"/>
              <a:chOff x="1728" y="1920"/>
              <a:chExt cx="3264" cy="866"/>
            </a:xfrm>
          </p:grpSpPr>
          <p:sp>
            <p:nvSpPr>
              <p:cNvPr id="18" name="AutoShape 21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FBEBD1"/>
                  </a:gs>
                  <a:gs pos="50000">
                    <a:srgbClr val="FBEBD1">
                      <a:gamma/>
                      <a:tint val="0"/>
                      <a:invGamma/>
                    </a:srgbClr>
                  </a:gs>
                  <a:gs pos="100000">
                    <a:srgbClr val="FBEBD1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rgbClr val="003B76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ru-RU" sz="1800" b="1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Freeform 22"/>
              <p:cNvSpPr>
                <a:spLocks/>
              </p:cNvSpPr>
              <p:nvPr/>
            </p:nvSpPr>
            <p:spPr bwMode="gray">
              <a:xfrm>
                <a:off x="1776" y="1968"/>
                <a:ext cx="431" cy="432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ru-RU" sz="1800" b="1" kern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7" name="Text Box 23"/>
            <p:cNvSpPr txBox="1">
              <a:spLocks noChangeArrowheads="1"/>
            </p:cNvSpPr>
            <p:nvPr/>
          </p:nvSpPr>
          <p:spPr bwMode="gray">
            <a:xfrm>
              <a:off x="1728" y="2109"/>
              <a:ext cx="3264" cy="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lvl="0" indent="-28575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</a:pP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Виртуальный музей </a:t>
              </a: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гимназии» (11 </a:t>
              </a:r>
              <a:r>
                <a:rPr lang="ru-RU" sz="1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</a:t>
              </a: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</a:p>
            <a:p>
              <a:pPr marL="285750" lvl="0" indent="-28575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</a:pP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«</a:t>
              </a:r>
              <a:r>
                <a:rPr lang="ru-RU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Гимназическое </a:t>
              </a: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телевидение</a:t>
              </a: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» </a:t>
              </a: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(9, 10 </a:t>
              </a:r>
              <a:r>
                <a:rPr lang="ru-RU" sz="1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</a:t>
              </a:r>
              <a:r>
                <a:rPr lang="ru-RU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29"/>
          <p:cNvGrpSpPr>
            <a:grpSpLocks/>
          </p:cNvGrpSpPr>
          <p:nvPr/>
        </p:nvGrpSpPr>
        <p:grpSpPr bwMode="auto">
          <a:xfrm>
            <a:off x="2745036" y="2844620"/>
            <a:ext cx="5181600" cy="1313136"/>
            <a:chOff x="1736" y="1751"/>
            <a:chExt cx="3264" cy="1044"/>
          </a:xfrm>
        </p:grpSpPr>
        <p:grpSp>
          <p:nvGrpSpPr>
            <p:cNvPr id="21" name="Group 30"/>
            <p:cNvGrpSpPr>
              <a:grpSpLocks/>
            </p:cNvGrpSpPr>
            <p:nvPr/>
          </p:nvGrpSpPr>
          <p:grpSpPr bwMode="auto">
            <a:xfrm>
              <a:off x="1736" y="1751"/>
              <a:ext cx="3264" cy="866"/>
              <a:chOff x="1736" y="1751"/>
              <a:chExt cx="3264" cy="866"/>
            </a:xfrm>
          </p:grpSpPr>
          <p:sp>
            <p:nvSpPr>
              <p:cNvPr id="23" name="AutoShape 31"/>
              <p:cNvSpPr>
                <a:spLocks noChangeArrowheads="1"/>
              </p:cNvSpPr>
              <p:nvPr/>
            </p:nvSpPr>
            <p:spPr bwMode="gray">
              <a:xfrm>
                <a:off x="1736" y="1751"/>
                <a:ext cx="3264" cy="86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CCECFF"/>
                  </a:gs>
                  <a:gs pos="50000">
                    <a:srgbClr val="CCECFF">
                      <a:gamma/>
                      <a:tint val="0"/>
                      <a:invGamma/>
                    </a:srgbClr>
                  </a:gs>
                  <a:gs pos="100000">
                    <a:srgbClr val="CCECFF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rgbClr val="003B76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ru-RU" sz="1800" b="1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32"/>
              <p:cNvSpPr>
                <a:spLocks/>
              </p:cNvSpPr>
              <p:nvPr/>
            </p:nvSpPr>
            <p:spPr bwMode="gray">
              <a:xfrm>
                <a:off x="1776" y="1968"/>
                <a:ext cx="431" cy="432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ru-RU" sz="1800" b="1" kern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" name="Text Box 33"/>
            <p:cNvSpPr txBox="1">
              <a:spLocks noChangeArrowheads="1"/>
            </p:cNvSpPr>
            <p:nvPr/>
          </p:nvSpPr>
          <p:spPr bwMode="gray">
            <a:xfrm>
              <a:off x="1742" y="1841"/>
              <a:ext cx="3216" cy="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</a:pP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«О чем умолчали учебники» (5 </a:t>
              </a:r>
              <a:r>
                <a:rPr lang="ru-RU" sz="1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</a:t>
              </a: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«Шляпка? Шляпка… Шляпка!» (7 </a:t>
              </a:r>
              <a:r>
                <a:rPr lang="ru-RU" sz="1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</a:t>
              </a:r>
              <a:r>
                <a:rPr lang="ru-RU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34"/>
          <p:cNvGrpSpPr>
            <a:grpSpLocks/>
          </p:cNvGrpSpPr>
          <p:nvPr/>
        </p:nvGrpSpPr>
        <p:grpSpPr bwMode="auto">
          <a:xfrm>
            <a:off x="2765500" y="4035749"/>
            <a:ext cx="5199063" cy="1089248"/>
            <a:chOff x="1728" y="1920"/>
            <a:chExt cx="3275" cy="866"/>
          </a:xfrm>
        </p:grpSpPr>
        <p:grpSp>
          <p:nvGrpSpPr>
            <p:cNvPr id="26" name="Group 35"/>
            <p:cNvGrpSpPr>
              <a:grpSpLocks/>
            </p:cNvGrpSpPr>
            <p:nvPr/>
          </p:nvGrpSpPr>
          <p:grpSpPr bwMode="auto">
            <a:xfrm>
              <a:off x="1728" y="1920"/>
              <a:ext cx="3264" cy="866"/>
              <a:chOff x="1728" y="1920"/>
              <a:chExt cx="3264" cy="866"/>
            </a:xfrm>
          </p:grpSpPr>
          <p:sp>
            <p:nvSpPr>
              <p:cNvPr id="28" name="AutoShape 36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BF5CD"/>
                  </a:gs>
                  <a:gs pos="50000">
                    <a:srgbClr val="DBF5CD">
                      <a:gamma/>
                      <a:tint val="0"/>
                      <a:invGamma/>
                    </a:srgbClr>
                  </a:gs>
                  <a:gs pos="100000">
                    <a:srgbClr val="DBF5CD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rgbClr val="003B76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ru-RU" sz="1800" b="1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37"/>
              <p:cNvSpPr>
                <a:spLocks/>
              </p:cNvSpPr>
              <p:nvPr/>
            </p:nvSpPr>
            <p:spPr bwMode="gray">
              <a:xfrm>
                <a:off x="1776" y="1968"/>
                <a:ext cx="431" cy="432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ru-RU" sz="1800" b="1" kern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7" name="Text Box 38"/>
            <p:cNvSpPr txBox="1">
              <a:spLocks noChangeArrowheads="1"/>
            </p:cNvSpPr>
            <p:nvPr/>
          </p:nvSpPr>
          <p:spPr bwMode="gray">
            <a:xfrm>
              <a:off x="1776" y="2096"/>
              <a:ext cx="3227" cy="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lvl="0" indent="-28575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Анимированные пословицы» </a:t>
              </a: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(5 </a:t>
              </a:r>
              <a:r>
                <a:rPr lang="ru-RU" sz="18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</a:t>
              </a: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</a:pP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«Мир клетки»  (5 </a:t>
              </a:r>
              <a:r>
                <a:rPr lang="ru-RU" sz="18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</a:t>
              </a: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  <a:endPara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3"/>
          <p:cNvGrpSpPr>
            <a:grpSpLocks/>
          </p:cNvGrpSpPr>
          <p:nvPr/>
        </p:nvGrpSpPr>
        <p:grpSpPr bwMode="auto">
          <a:xfrm>
            <a:off x="435355" y="5301208"/>
            <a:ext cx="2238127" cy="1086732"/>
            <a:chOff x="1248" y="1680"/>
            <a:chExt cx="864" cy="864"/>
          </a:xfrm>
        </p:grpSpPr>
        <p:sp>
          <p:nvSpPr>
            <p:cNvPr id="31" name="AutoShape 4"/>
            <p:cNvSpPr>
              <a:spLocks noChangeArrowheads="1"/>
            </p:cNvSpPr>
            <p:nvPr/>
          </p:nvSpPr>
          <p:spPr bwMode="gray">
            <a:xfrm>
              <a:off x="1248" y="1680"/>
              <a:ext cx="864" cy="864"/>
            </a:xfrm>
            <a:prstGeom prst="roundRect">
              <a:avLst>
                <a:gd name="adj" fmla="val 11921"/>
              </a:avLst>
            </a:prstGeom>
            <a:solidFill>
              <a:srgbClr val="EEAD38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07763" dir="2700000" algn="ctr" rotWithShape="0">
                <a:srgbClr val="003B76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ru-RU" sz="1800" kern="0" smtClean="0">
                <a:solidFill>
                  <a:srgbClr val="FFFFFF"/>
                </a:solidFill>
              </a:endParaRPr>
            </a:p>
          </p:txBody>
        </p:sp>
        <p:sp>
          <p:nvSpPr>
            <p:cNvPr id="32" name="Freeform 5"/>
            <p:cNvSpPr>
              <a:spLocks/>
            </p:cNvSpPr>
            <p:nvPr/>
          </p:nvSpPr>
          <p:spPr bwMode="gray">
            <a:xfrm>
              <a:off x="1296" y="1728"/>
              <a:ext cx="431" cy="432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EAD38">
                    <a:gamma/>
                    <a:tint val="36471"/>
                    <a:invGamma/>
                  </a:srgbClr>
                </a:gs>
                <a:gs pos="50000">
                  <a:srgbClr val="EEAD38"/>
                </a:gs>
                <a:gs pos="100000">
                  <a:srgbClr val="EEAD38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ru-RU" sz="1800" kern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33" name="Text Box 6"/>
          <p:cNvSpPr txBox="1">
            <a:spLocks noChangeArrowheads="1"/>
          </p:cNvSpPr>
          <p:nvPr/>
        </p:nvSpPr>
        <p:spPr bwMode="gray">
          <a:xfrm>
            <a:off x="435354" y="5355778"/>
            <a:ext cx="22381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2400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</a:t>
            </a:r>
            <a:r>
              <a:rPr lang="ru-RU" altLang="ru-RU" sz="2400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сследова</a:t>
            </a:r>
            <a:endParaRPr lang="ru-RU" altLang="ru-RU" sz="2400" kern="0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altLang="ru-RU" sz="2400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тельские</a:t>
            </a:r>
            <a:endParaRPr lang="en-US" altLang="ru-RU" sz="2400" kern="0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4" name="Group 19"/>
          <p:cNvGrpSpPr>
            <a:grpSpLocks/>
          </p:cNvGrpSpPr>
          <p:nvPr/>
        </p:nvGrpSpPr>
        <p:grpSpPr bwMode="auto">
          <a:xfrm>
            <a:off x="2783019" y="5301209"/>
            <a:ext cx="5181600" cy="1160942"/>
            <a:chOff x="1728" y="1920"/>
            <a:chExt cx="3264" cy="923"/>
          </a:xfrm>
        </p:grpSpPr>
        <p:grpSp>
          <p:nvGrpSpPr>
            <p:cNvPr id="35" name="Group 20"/>
            <p:cNvGrpSpPr>
              <a:grpSpLocks/>
            </p:cNvGrpSpPr>
            <p:nvPr/>
          </p:nvGrpSpPr>
          <p:grpSpPr bwMode="auto">
            <a:xfrm>
              <a:off x="1728" y="1920"/>
              <a:ext cx="3264" cy="866"/>
              <a:chOff x="1728" y="1920"/>
              <a:chExt cx="3264" cy="866"/>
            </a:xfrm>
          </p:grpSpPr>
          <p:sp>
            <p:nvSpPr>
              <p:cNvPr id="37" name="AutoShape 21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FBEBD1"/>
                  </a:gs>
                  <a:gs pos="50000">
                    <a:srgbClr val="FBEBD1">
                      <a:gamma/>
                      <a:tint val="0"/>
                      <a:invGamma/>
                    </a:srgbClr>
                  </a:gs>
                  <a:gs pos="100000">
                    <a:srgbClr val="FBEBD1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rgbClr val="003B76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ru-RU" sz="1800" b="1" kern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22"/>
              <p:cNvSpPr>
                <a:spLocks/>
              </p:cNvSpPr>
              <p:nvPr/>
            </p:nvSpPr>
            <p:spPr bwMode="gray">
              <a:xfrm>
                <a:off x="1776" y="1968"/>
                <a:ext cx="431" cy="432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ru-RU" sz="1800" b="1" kern="0" smtClean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6" name="Text Box 23"/>
            <p:cNvSpPr txBox="1">
              <a:spLocks noChangeArrowheads="1"/>
            </p:cNvSpPr>
            <p:nvPr/>
          </p:nvSpPr>
          <p:spPr bwMode="gray">
            <a:xfrm>
              <a:off x="1728" y="2109"/>
              <a:ext cx="3264" cy="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lvl="0" indent="-28575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</a:pP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Партнерская школа в </a:t>
              </a: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Германии» (6 </a:t>
              </a:r>
              <a:r>
                <a:rPr lang="ru-RU" sz="1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</a:t>
              </a: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</a:p>
            <a:p>
              <a:pPr marL="285750" lvl="0" indent="-28575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</a:pP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«Музыкотерапия» (5 </a:t>
              </a:r>
              <a:r>
                <a:rPr lang="ru-RU" sz="1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</a:t>
              </a:r>
              <a:r>
                <a:rPr lang="ru-RU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1640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gray">
          <a:xfrm>
            <a:off x="2555776" y="5751474"/>
            <a:ext cx="6392863" cy="719137"/>
          </a:xfrm>
          <a:prstGeom prst="rect">
            <a:avLst/>
          </a:prstGeom>
          <a:gradFill rotWithShape="1">
            <a:gsLst>
              <a:gs pos="0">
                <a:srgbClr val="FF9900">
                  <a:gamma/>
                  <a:tint val="0"/>
                  <a:invGamma/>
                  <a:alpha val="80000"/>
                </a:srgbClr>
              </a:gs>
              <a:gs pos="100000">
                <a:srgbClr val="FF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" name="Text Box 33"/>
          <p:cNvSpPr txBox="1">
            <a:spLocks noChangeArrowheads="1"/>
          </p:cNvSpPr>
          <p:nvPr/>
        </p:nvSpPr>
        <p:spPr bwMode="auto">
          <a:xfrm>
            <a:off x="4649069" y="5849432"/>
            <a:ext cx="43046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«Мир русской избы»</a:t>
            </a:r>
            <a:endParaRPr kumimoji="0" lang="en-US" alt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369" y="3284984"/>
            <a:ext cx="4468813" cy="33464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7"/>
          <p:cNvSpPr>
            <a:spLocks noChangeArrowheads="1"/>
          </p:cNvSpPr>
          <p:nvPr/>
        </p:nvSpPr>
        <p:spPr bwMode="gray">
          <a:xfrm rot="10800000">
            <a:off x="206476" y="548034"/>
            <a:ext cx="4894337" cy="720725"/>
          </a:xfrm>
          <a:prstGeom prst="rect">
            <a:avLst/>
          </a:prstGeom>
          <a:gradFill rotWithShape="1">
            <a:gsLst>
              <a:gs pos="0">
                <a:srgbClr val="99CC00">
                  <a:gamma/>
                  <a:tint val="0"/>
                  <a:invGamma/>
                  <a:alpha val="80000"/>
                </a:srgbClr>
              </a:gs>
              <a:gs pos="100000">
                <a:srgbClr val="99CC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0" name="Text Box 32"/>
          <p:cNvSpPr txBox="1">
            <a:spLocks noChangeArrowheads="1"/>
          </p:cNvSpPr>
          <p:nvPr/>
        </p:nvSpPr>
        <p:spPr bwMode="auto">
          <a:xfrm>
            <a:off x="185788" y="646787"/>
            <a:ext cx="439248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«Набережная Ухты»</a:t>
            </a:r>
            <a:r>
              <a:rPr kumimoji="0" lang="en-US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</a:t>
            </a:r>
            <a:r>
              <a:rPr kumimoji="0" lang="en-US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Text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2989" y="215592"/>
            <a:ext cx="4565650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7822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Сетевые проекты НОО в ИОС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2000" dirty="0" smtClean="0">
              <a:latin typeface="Times New Roman" pitchFamily="18" charset="0"/>
            </a:endParaRPr>
          </a:p>
          <a:p>
            <a:pPr algn="just" eaLnBrk="1" fontAlgn="ctr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kern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Всероссийский </a:t>
            </a:r>
            <a:r>
              <a:rPr lang="ru-RU" sz="20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сетевой проект </a:t>
            </a:r>
            <a:r>
              <a:rPr lang="ru-RU" sz="2000" kern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«Вперёд</a:t>
            </a:r>
            <a:r>
              <a:rPr lang="ru-RU" sz="20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за </a:t>
            </a:r>
            <a:r>
              <a:rPr lang="ru-RU" sz="2000" kern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временем» </a:t>
            </a:r>
            <a:r>
              <a:rPr lang="ru-RU" sz="20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(4 класс)</a:t>
            </a:r>
            <a:endParaRPr lang="ru-RU" sz="2000" dirty="0"/>
          </a:p>
          <a:p>
            <a:pPr algn="just" eaLnBrk="1" fontAlgn="ctr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Всероссийский   сетевой учебный проект  «Путешествие в страну Профессий</a:t>
            </a:r>
            <a:r>
              <a:rPr lang="ru-RU" sz="2000" kern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 (</a:t>
            </a:r>
            <a:r>
              <a:rPr lang="ru-RU" sz="20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предметная область «Окружающий мир») (2 класс)</a:t>
            </a:r>
            <a:endParaRPr lang="ru-RU" sz="2000" dirty="0"/>
          </a:p>
          <a:p>
            <a:pPr algn="just" eaLnBrk="1" fontAlgn="ctr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Всероссийский сетевой проект "В морское путешествие с царицей </a:t>
            </a:r>
            <a:r>
              <a:rPr lang="ru-RU" sz="2000" kern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наук« (</a:t>
            </a:r>
            <a:r>
              <a:rPr lang="ru-RU" sz="20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 класс)</a:t>
            </a:r>
            <a:endParaRPr lang="ru-RU" sz="2000" dirty="0"/>
          </a:p>
          <a:p>
            <a:pPr algn="just" eaLnBrk="1" fontAlgn="ctr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Всероссийский сетевой </a:t>
            </a:r>
            <a:r>
              <a:rPr lang="ru-RU" sz="2000" kern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внеурочный </a:t>
            </a:r>
            <a:r>
              <a:rPr lang="ru-RU" sz="20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проект «Шашки – это интересно!» (3 класс)</a:t>
            </a:r>
            <a:endParaRPr lang="ru-RU" sz="2000" dirty="0"/>
          </a:p>
          <a:p>
            <a:pPr algn="just" eaLnBrk="1" fontAlgn="ctr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Всероссийский сетевой проект «Путешествие с Емелей в страну безопасности» (2 класс)</a:t>
            </a:r>
            <a:endParaRPr lang="ru-RU" sz="2000" dirty="0"/>
          </a:p>
          <a:p>
            <a:pPr algn="just" eaLnBrk="1" fontAlgn="ctr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Всероссийский   сетевой учебный проект  «В гостях у дедушки Этикета</a:t>
            </a:r>
            <a:r>
              <a:rPr lang="ru-RU" sz="2000" kern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 (</a:t>
            </a:r>
            <a:r>
              <a:rPr lang="ru-RU" sz="20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предметная область «Окружающий мир») (2 класс)</a:t>
            </a:r>
            <a:endParaRPr lang="ru-RU" sz="2000" dirty="0"/>
          </a:p>
          <a:p>
            <a:pPr algn="just" eaLnBrk="1" fontAlgn="ctr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kern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Всероссийский   сетевой учебный проект  «Карусель сказок» (3 класс</a:t>
            </a:r>
            <a:r>
              <a:rPr lang="ru-RU" sz="2000" kern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</a:t>
            </a:r>
          </a:p>
          <a:p>
            <a:pPr algn="just" eaLnBrk="1" fontAlgn="ctr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kern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Всероссийский   сетевой учебный проект  «Час кода» (5,6 класс)</a:t>
            </a:r>
          </a:p>
          <a:p>
            <a:pPr algn="just" eaLnBrk="1" fontAlgn="ctr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kern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Всероссийский   сетевой учебный проект  «Мастер мультимедиа</a:t>
            </a:r>
            <a:r>
              <a:rPr lang="ru-RU" sz="2000" kern="120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 (5,6 </a:t>
            </a:r>
            <a:r>
              <a:rPr lang="ru-RU" sz="2000" kern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класс)</a:t>
            </a:r>
          </a:p>
          <a:p>
            <a:pPr algn="just" eaLnBrk="1" fontAlgn="ctr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2000" kern="1200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just" eaLnBrk="1" fontAlgn="ctr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2000" dirty="0" smtClean="0"/>
          </a:p>
          <a:p>
            <a:pPr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ru-RU" sz="20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635670"/>
          </a:xfrm>
        </p:spPr>
        <p:txBody>
          <a:bodyPr/>
          <a:lstStyle/>
          <a:p>
            <a:r>
              <a:rPr lang="ru-RU" sz="2800" dirty="0">
                <a:solidFill>
                  <a:srgbClr val="AEC9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Международный телекоммуникационный проект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1556792"/>
            <a:ext cx="4546848" cy="4569371"/>
          </a:xfrm>
        </p:spPr>
        <p:txBody>
          <a:bodyPr/>
          <a:lstStyle/>
          <a:p>
            <a:pPr lvl="0" algn="ctr" eaLnBrk="1" hangingPunct="1">
              <a:buClrTx/>
              <a:buNone/>
            </a:pPr>
            <a:r>
              <a:rPr lang="ru-RU" sz="2000" b="1" dirty="0">
                <a:solidFill>
                  <a:srgbClr val="AEC9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Учебный телекоммуникационный проект -  </a:t>
            </a:r>
            <a:r>
              <a:rPr lang="ru-RU" sz="2000" dirty="0">
                <a:solidFill>
                  <a:srgbClr val="AEC9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это совместная  учебно-познавательная, творческая или игровая деятельность учащихся-партнёров, организованная на основе компьютерной телекоммуникации, имеющая общую цель, согласованные методы, способы деятельности, направленные на достижение общего результата совместной деятельности.</a:t>
            </a:r>
            <a:r>
              <a:rPr lang="ru-RU" sz="2000" i="1" dirty="0">
                <a:solidFill>
                  <a:srgbClr val="AEC9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lvl="0" algn="r" eaLnBrk="1" hangingPunct="1">
              <a:buClrTx/>
              <a:buNone/>
            </a:pPr>
            <a:r>
              <a:rPr lang="ru-RU" sz="2000" i="1" dirty="0">
                <a:solidFill>
                  <a:srgbClr val="AEC9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Е.С. </a:t>
            </a:r>
            <a:r>
              <a:rPr lang="ru-RU" sz="2000" i="1" dirty="0" err="1">
                <a:solidFill>
                  <a:srgbClr val="AEC9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Полат</a:t>
            </a:r>
            <a:r>
              <a:rPr lang="ru-RU" sz="2000" i="1" dirty="0">
                <a:solidFill>
                  <a:srgbClr val="AEC9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r" eaLnBrk="1" hangingPunct="1">
              <a:buClrTx/>
              <a:buNone/>
            </a:pPr>
            <a:r>
              <a:rPr lang="ru-RU" sz="2000" i="1" dirty="0">
                <a:solidFill>
                  <a:srgbClr val="AEC9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«Метод проектов» 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5" descr="C:\Users\BE8B~1\AppData\Local\Temp\Rar$DI00.948\dbda_plakat_b2_150dpi_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31144"/>
            <a:ext cx="3563787" cy="495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9053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188640"/>
            <a:ext cx="8701118" cy="121312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проектах</a:t>
            </a:r>
            <a:endParaRPr lang="en-US" dirty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42844" y="1556792"/>
          <a:ext cx="8821644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0548"/>
                <a:gridCol w="4674719"/>
                <a:gridCol w="1206377"/>
              </a:tblGrid>
              <a:tr h="7972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2013 – 2014 </a:t>
                      </a:r>
                      <a:r>
                        <a:rPr lang="ru-RU" sz="2400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</a:t>
                      </a:r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год</a:t>
                      </a:r>
                    </a:p>
                    <a:p>
                      <a:pPr algn="ctr"/>
                      <a:endParaRPr lang="ru-RU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Партнёры</a:t>
                      </a:r>
                      <a:endParaRPr lang="ru-RU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Пары</a:t>
                      </a:r>
                      <a:endParaRPr lang="ru-RU" sz="24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05972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класс  МОУ «ГИЯ»</a:t>
                      </a:r>
                    </a:p>
                    <a:p>
                      <a:pPr algn="ctr"/>
                      <a:endParaRPr lang="ru-RU" sz="2400" b="1" dirty="0" smtClean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класс, гимназия </a:t>
                      </a: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r>
                        <a:rPr lang="ru-RU" sz="2400" b="1" baseline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baseline="0" dirty="0" err="1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Мойзельвиц</a:t>
                      </a:r>
                      <a:r>
                        <a:rPr lang="ru-RU" sz="2400" b="1" baseline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Германия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ru-RU" sz="2400" b="1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059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класс</a:t>
                      </a:r>
                      <a:r>
                        <a:rPr lang="ru-RU" sz="24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24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МОУ «ГИЯ»</a:t>
                      </a:r>
                    </a:p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9-10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класс, гимназия современных</a:t>
                      </a:r>
                      <a:r>
                        <a:rPr lang="ru-RU" sz="24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языков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</a:t>
                      </a:r>
                      <a:r>
                        <a:rPr lang="ru-RU" sz="24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Морбеньо</a:t>
                      </a:r>
                      <a:r>
                        <a:rPr lang="ru-RU" sz="24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Италия</a:t>
                      </a:r>
                    </a:p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sz="2400" b="1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516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 класс  МОУ «ГИЯ»</a:t>
                      </a:r>
                    </a:p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класс, лингвистический</a:t>
                      </a:r>
                      <a:r>
                        <a:rPr lang="ru-RU" sz="2400" b="1" baseline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лицей, г.</a:t>
                      </a:r>
                      <a:r>
                        <a:rPr lang="ru-RU" sz="24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dirty="0" err="1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Гориция</a:t>
                      </a:r>
                      <a:r>
                        <a:rPr lang="ru-RU" sz="24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u-RU" sz="2400" b="1" baseline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Италия</a:t>
                      </a:r>
                    </a:p>
                    <a:p>
                      <a:pPr algn="ctr"/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2400" b="1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9512" y="1430350"/>
          <a:ext cx="8784976" cy="5183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326"/>
                <a:gridCol w="4209485"/>
                <a:gridCol w="1647165"/>
              </a:tblGrid>
              <a:tr h="81156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 – 2015 </a:t>
                      </a:r>
                      <a:r>
                        <a:rPr lang="ru-RU" sz="2400" b="1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год</a:t>
                      </a:r>
                    </a:p>
                    <a:p>
                      <a:pPr algn="ctr"/>
                      <a:endParaRPr lang="ru-RU" sz="2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Партнёры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Пары</a:t>
                      </a:r>
                      <a:endParaRPr lang="ru-RU" sz="24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2518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класс  МОУ «ГИЯ»</a:t>
                      </a:r>
                    </a:p>
                    <a:p>
                      <a:pPr algn="ctr"/>
                      <a:endParaRPr lang="ru-RU" sz="2400" dirty="0">
                        <a:solidFill>
                          <a:schemeClr val="accent5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 класс, гимназия </a:t>
                      </a: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r>
                        <a:rPr lang="ru-RU" sz="2400" b="1" baseline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baseline="0" dirty="0" err="1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Мойзельвиц</a:t>
                      </a:r>
                      <a:r>
                        <a:rPr lang="ru-RU" sz="2400" b="1" baseline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Германия</a:t>
                      </a:r>
                    </a:p>
                    <a:p>
                      <a:pPr algn="ctr"/>
                      <a:endParaRPr lang="ru-RU" sz="2400" dirty="0">
                        <a:solidFill>
                          <a:schemeClr val="accent5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2400" b="1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32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 класс  </a:t>
                      </a:r>
                      <a:r>
                        <a:rPr lang="ru-RU" sz="24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МОУ «ГИЯ»</a:t>
                      </a:r>
                    </a:p>
                    <a:p>
                      <a:pPr algn="ctr"/>
                      <a:endParaRPr lang="ru-RU" sz="2400" dirty="0">
                        <a:solidFill>
                          <a:schemeClr val="accent5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u-RU" sz="24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класс, средняя школа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</a:t>
                      </a:r>
                      <a:r>
                        <a:rPr lang="ru-RU" sz="24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Морбио</a:t>
                      </a:r>
                      <a:r>
                        <a:rPr lang="ru-RU" sz="24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baseline="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Инфериоре</a:t>
                      </a:r>
                      <a:r>
                        <a:rPr lang="ru-RU" sz="24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Швейцария</a:t>
                      </a:r>
                    </a:p>
                    <a:p>
                      <a:pPr algn="ctr"/>
                      <a:endParaRPr lang="ru-RU" sz="2400" dirty="0">
                        <a:solidFill>
                          <a:schemeClr val="accent5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2400" b="1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329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класс  МОУ «ГИЯ»</a:t>
                      </a:r>
                    </a:p>
                    <a:p>
                      <a:pPr algn="ctr"/>
                      <a:endParaRPr lang="ru-RU" sz="2400" dirty="0">
                        <a:solidFill>
                          <a:schemeClr val="accent5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 – 11 класс, гимназия </a:t>
                      </a: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Антона </a:t>
                      </a:r>
                      <a:r>
                        <a:rPr lang="ru-RU" sz="2400" b="1" dirty="0" err="1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Бернолака</a:t>
                      </a:r>
                      <a:endParaRPr lang="ru-RU" sz="2400" b="1" dirty="0" smtClean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b="1" baseline="0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</a:t>
                      </a:r>
                      <a:r>
                        <a:rPr lang="ru-RU" sz="24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400" b="1" dirty="0" err="1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Наместово</a:t>
                      </a:r>
                      <a:r>
                        <a:rPr lang="ru-RU" sz="24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Словакия</a:t>
                      </a:r>
                      <a:endParaRPr lang="ru-RU" sz="2400" b="1" baseline="0" dirty="0" smtClean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2400" dirty="0">
                        <a:solidFill>
                          <a:schemeClr val="accent5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chemeClr val="accent5">
                              <a:lumMod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2400" b="1" dirty="0">
                        <a:solidFill>
                          <a:schemeClr val="accent5">
                            <a:lumMod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5394052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14291"/>
            <a:ext cx="7315200" cy="121444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Наши письма</a:t>
            </a:r>
            <a:endParaRPr lang="ru-RU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G:\5 класс проект\Brief 2 Russland\отправлено\Fur Keti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1428736"/>
            <a:ext cx="4005780" cy="5429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6"/>
            <a:ext cx="4333875" cy="504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1081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1"/>
            <a:ext cx="7992888" cy="93610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Продукты проектов</a:t>
            </a:r>
            <a:endParaRPr lang="ru-RU" dirty="0"/>
          </a:p>
        </p:txBody>
      </p:sp>
      <p:pic>
        <p:nvPicPr>
          <p:cNvPr id="4" name="Picture 3" descr="C:\Users\квадрат\Избранное\5 класс проект\фото с рождеств. открытками\P1010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5416560" cy="4062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квадрат\Избранное\5 класс проект\фото с рождеств. открытками\P101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643050"/>
            <a:ext cx="4286248" cy="3044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квадрат\Избранное\5 класс проект\фото с рождеств. открытками\P101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4000504"/>
            <a:ext cx="3737011" cy="2714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8767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0"/>
            <a:ext cx="8721725" cy="773113"/>
          </a:xfrm>
        </p:spPr>
        <p:txBody>
          <a:bodyPr/>
          <a:lstStyle/>
          <a:p>
            <a:pPr algn="ctr" eaLnBrk="1" hangingPunct="1"/>
            <a:r>
              <a:rPr lang="ru-RU" altLang="ru-RU" sz="4400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Продукты проекта </a:t>
            </a:r>
            <a:endParaRPr lang="ru-RU" altLang="ru-RU" sz="4400" dirty="0" smtClean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1138" y="795338"/>
            <a:ext cx="8736012" cy="534987"/>
          </a:xfrm>
        </p:spPr>
        <p:txBody>
          <a:bodyPr/>
          <a:lstStyle/>
          <a:p>
            <a:pPr marL="457200" indent="-457200" algn="ctr" eaLnBrk="1" hangingPunct="1">
              <a:buFontTx/>
              <a:buNone/>
            </a:pPr>
            <a:r>
              <a:rPr lang="ru-RU" altLang="ru-RU" sz="2800" b="1" smtClean="0">
                <a:solidFill>
                  <a:srgbClr val="002060"/>
                </a:solidFill>
              </a:rPr>
              <a:t>Анкеты о друзьях по переписке </a:t>
            </a:r>
          </a:p>
        </p:txBody>
      </p:sp>
      <p:pic>
        <p:nvPicPr>
          <p:cNvPr id="19460" name="Picture 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76195">
            <a:off x="438150" y="1733550"/>
            <a:ext cx="5167313" cy="415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3995">
            <a:off x="3670300" y="2724150"/>
            <a:ext cx="5073650" cy="3836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2612863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19256" cy="576064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AEC9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Подпрограмма «Британская линия»</a:t>
            </a:r>
            <a:r>
              <a:rPr lang="ru-RU" sz="2800" dirty="0">
                <a:latin typeface="Times New Roman"/>
                <a:ea typeface="Times New Roman"/>
              </a:rPr>
              <a:t> </a:t>
            </a:r>
            <a:r>
              <a:rPr lang="ru-RU" sz="2800" dirty="0" smtClean="0">
                <a:latin typeface="Times New Roman"/>
                <a:ea typeface="Times New Roman"/>
              </a:rPr>
              <a:t/>
            </a:r>
            <a:br>
              <a:rPr lang="ru-RU" sz="2800" dirty="0" smtClean="0"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rgbClr val="AEC9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(«</a:t>
            </a:r>
            <a:r>
              <a:rPr lang="ru-RU" sz="2800" dirty="0" err="1">
                <a:solidFill>
                  <a:srgbClr val="AEC9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British</a:t>
            </a:r>
            <a:r>
              <a:rPr lang="ru-RU" sz="2800" dirty="0">
                <a:solidFill>
                  <a:srgbClr val="AEC9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srgbClr val="AEC9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Line</a:t>
            </a:r>
            <a:r>
              <a:rPr lang="ru-RU" sz="2800" dirty="0">
                <a:solidFill>
                  <a:srgbClr val="AEC9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»)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5680" y="1638524"/>
            <a:ext cx="6017840" cy="5184576"/>
          </a:xfrm>
        </p:spPr>
        <p:txBody>
          <a:bodyPr/>
          <a:lstStyle/>
          <a:p>
            <a:pPr lvl="0">
              <a:lnSpc>
                <a:spcPct val="90000"/>
              </a:lnSpc>
              <a:buClrTx/>
              <a:buBlip>
                <a:blip r:embed="rId2"/>
              </a:buBlip>
            </a:pPr>
            <a:r>
              <a:rPr lang="ru-RU" sz="2400" b="1" kern="1200" dirty="0">
                <a:solidFill>
                  <a:srgbClr val="003366"/>
                </a:solidFill>
                <a:latin typeface="Arial" charset="0"/>
              </a:rPr>
              <a:t>2 класс – </a:t>
            </a:r>
            <a:r>
              <a:rPr lang="ru-RU" sz="2400" b="1" kern="1200" dirty="0">
                <a:solidFill>
                  <a:srgbClr val="9F2936"/>
                </a:solidFill>
                <a:latin typeface="Arial" charset="0"/>
              </a:rPr>
              <a:t>Англия</a:t>
            </a:r>
          </a:p>
          <a:p>
            <a:pPr lvl="0">
              <a:lnSpc>
                <a:spcPct val="90000"/>
              </a:lnSpc>
              <a:buClrTx/>
              <a:buBlip>
                <a:blip r:embed="rId2"/>
              </a:buBlip>
            </a:pPr>
            <a:r>
              <a:rPr lang="ru-RU" sz="2400" b="1" kern="1200" dirty="0">
                <a:solidFill>
                  <a:srgbClr val="003366"/>
                </a:solidFill>
                <a:latin typeface="Arial" charset="0"/>
              </a:rPr>
              <a:t>3 класс – </a:t>
            </a:r>
            <a:r>
              <a:rPr lang="ru-RU" sz="2400" b="1" kern="1200" dirty="0">
                <a:solidFill>
                  <a:srgbClr val="9F2936"/>
                </a:solidFill>
                <a:latin typeface="Arial" charset="0"/>
              </a:rPr>
              <a:t>Шотландия</a:t>
            </a:r>
          </a:p>
          <a:p>
            <a:pPr lvl="0">
              <a:lnSpc>
                <a:spcPct val="90000"/>
              </a:lnSpc>
              <a:buClrTx/>
              <a:buBlip>
                <a:blip r:embed="rId2"/>
              </a:buBlip>
            </a:pPr>
            <a:r>
              <a:rPr lang="ru-RU" sz="2400" b="1" kern="1200" dirty="0">
                <a:solidFill>
                  <a:srgbClr val="003366"/>
                </a:solidFill>
                <a:latin typeface="Arial" charset="0"/>
              </a:rPr>
              <a:t>4 класс – </a:t>
            </a:r>
            <a:r>
              <a:rPr lang="ru-RU" sz="2400" b="1" kern="1200" dirty="0">
                <a:solidFill>
                  <a:srgbClr val="9F2936"/>
                </a:solidFill>
                <a:latin typeface="Arial" charset="0"/>
              </a:rPr>
              <a:t>Уэльс</a:t>
            </a:r>
          </a:p>
          <a:p>
            <a:pPr lvl="0">
              <a:lnSpc>
                <a:spcPct val="90000"/>
              </a:lnSpc>
              <a:buClrTx/>
              <a:buBlip>
                <a:blip r:embed="rId2"/>
              </a:buBlip>
            </a:pPr>
            <a:r>
              <a:rPr lang="ru-RU" sz="2400" b="1" kern="1200" dirty="0">
                <a:solidFill>
                  <a:srgbClr val="003366"/>
                </a:solidFill>
                <a:latin typeface="Arial" charset="0"/>
              </a:rPr>
              <a:t>5 класс – </a:t>
            </a:r>
            <a:r>
              <a:rPr lang="ru-RU" sz="2400" b="1" kern="1200" dirty="0">
                <a:solidFill>
                  <a:srgbClr val="9F2936"/>
                </a:solidFill>
                <a:latin typeface="Arial" charset="0"/>
              </a:rPr>
              <a:t>Северная Ирландия</a:t>
            </a:r>
          </a:p>
          <a:p>
            <a:pPr lvl="0">
              <a:lnSpc>
                <a:spcPct val="90000"/>
              </a:lnSpc>
              <a:buClrTx/>
              <a:buBlip>
                <a:blip r:embed="rId2"/>
              </a:buBlip>
            </a:pPr>
            <a:r>
              <a:rPr lang="ru-RU" sz="2400" b="1" kern="1200" dirty="0">
                <a:solidFill>
                  <a:srgbClr val="003366"/>
                </a:solidFill>
                <a:latin typeface="Arial" charset="0"/>
              </a:rPr>
              <a:t>6 класс – </a:t>
            </a:r>
            <a:r>
              <a:rPr lang="ru-RU" sz="2400" b="1" kern="1200" dirty="0">
                <a:solidFill>
                  <a:srgbClr val="9F2936"/>
                </a:solidFill>
                <a:latin typeface="Arial" charset="0"/>
              </a:rPr>
              <a:t>Ухта</a:t>
            </a:r>
          </a:p>
          <a:p>
            <a:pPr lvl="0">
              <a:lnSpc>
                <a:spcPct val="90000"/>
              </a:lnSpc>
              <a:buClrTx/>
              <a:buBlip>
                <a:blip r:embed="rId2"/>
              </a:buBlip>
            </a:pPr>
            <a:r>
              <a:rPr lang="ru-RU" sz="2400" b="1" kern="1200" dirty="0">
                <a:solidFill>
                  <a:srgbClr val="003366"/>
                </a:solidFill>
                <a:latin typeface="Arial" charset="0"/>
              </a:rPr>
              <a:t>7 класс – </a:t>
            </a:r>
            <a:r>
              <a:rPr lang="ru-RU" sz="2400" b="1" kern="1200" dirty="0">
                <a:solidFill>
                  <a:srgbClr val="9F2936"/>
                </a:solidFill>
                <a:latin typeface="Arial" charset="0"/>
              </a:rPr>
              <a:t>Республика Коми</a:t>
            </a:r>
          </a:p>
          <a:p>
            <a:pPr lvl="0">
              <a:lnSpc>
                <a:spcPct val="90000"/>
              </a:lnSpc>
              <a:buClrTx/>
              <a:buBlip>
                <a:blip r:embed="rId2"/>
              </a:buBlip>
            </a:pPr>
            <a:r>
              <a:rPr lang="ru-RU" sz="2400" b="1" kern="1200" dirty="0">
                <a:solidFill>
                  <a:srgbClr val="003366"/>
                </a:solidFill>
                <a:latin typeface="Arial" charset="0"/>
              </a:rPr>
              <a:t>8 класс – </a:t>
            </a:r>
            <a:r>
              <a:rPr lang="ru-RU" sz="2400" b="1" kern="1200" dirty="0">
                <a:solidFill>
                  <a:srgbClr val="9F2936"/>
                </a:solidFill>
                <a:latin typeface="Arial" charset="0"/>
              </a:rPr>
              <a:t>Германия</a:t>
            </a:r>
          </a:p>
          <a:p>
            <a:pPr lvl="0">
              <a:lnSpc>
                <a:spcPct val="90000"/>
              </a:lnSpc>
              <a:buClrTx/>
              <a:buBlip>
                <a:blip r:embed="rId2"/>
              </a:buBlip>
            </a:pPr>
            <a:r>
              <a:rPr lang="ru-RU" sz="2400" b="1" kern="1200" dirty="0">
                <a:solidFill>
                  <a:srgbClr val="003366"/>
                </a:solidFill>
                <a:latin typeface="Arial" charset="0"/>
              </a:rPr>
              <a:t>9 класс – </a:t>
            </a:r>
            <a:r>
              <a:rPr lang="ru-RU" sz="2400" b="1" kern="1200" dirty="0">
                <a:solidFill>
                  <a:srgbClr val="9F2936"/>
                </a:solidFill>
                <a:latin typeface="Arial" charset="0"/>
              </a:rPr>
              <a:t>США, Канада</a:t>
            </a:r>
          </a:p>
          <a:p>
            <a:pPr lvl="0">
              <a:lnSpc>
                <a:spcPct val="90000"/>
              </a:lnSpc>
              <a:buClrTx/>
              <a:buBlip>
                <a:blip r:embed="rId2"/>
              </a:buBlip>
            </a:pPr>
            <a:r>
              <a:rPr lang="ru-RU" sz="2400" b="1" kern="1200" dirty="0">
                <a:solidFill>
                  <a:srgbClr val="003366"/>
                </a:solidFill>
                <a:latin typeface="Arial" charset="0"/>
              </a:rPr>
              <a:t>10 класс – </a:t>
            </a:r>
            <a:r>
              <a:rPr lang="ru-RU" sz="2400" b="1" kern="1200" dirty="0">
                <a:solidFill>
                  <a:srgbClr val="9F2936"/>
                </a:solidFill>
                <a:latin typeface="Arial" charset="0"/>
              </a:rPr>
              <a:t>Австралия, Новая            Зеландия</a:t>
            </a:r>
          </a:p>
          <a:p>
            <a:pPr lvl="0">
              <a:lnSpc>
                <a:spcPct val="90000"/>
              </a:lnSpc>
              <a:buClrTx/>
              <a:buBlip>
                <a:blip r:embed="rId2"/>
              </a:buBlip>
            </a:pPr>
            <a:r>
              <a:rPr lang="ru-RU" sz="2400" b="1" kern="1200" dirty="0">
                <a:solidFill>
                  <a:srgbClr val="003366"/>
                </a:solidFill>
                <a:latin typeface="Arial" charset="0"/>
              </a:rPr>
              <a:t>11 класс – </a:t>
            </a:r>
            <a:r>
              <a:rPr lang="ru-RU" sz="2400" b="1" kern="1200" dirty="0">
                <a:solidFill>
                  <a:srgbClr val="9F2936"/>
                </a:solidFill>
                <a:latin typeface="Arial" charset="0"/>
              </a:rPr>
              <a:t>Индия, Африка</a:t>
            </a:r>
            <a:endParaRPr lang="ru-RU" b="1" kern="1200" dirty="0">
              <a:solidFill>
                <a:srgbClr val="9F2936"/>
              </a:solidFill>
              <a:latin typeface="Arial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826768" cy="46910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4" name="Picture 4" descr="http://www.golondon.ru/pictures/upload/images/britain-phone-coll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72816"/>
            <a:ext cx="3689025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6684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Процедуры оценивания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метапредметных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результатов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gray">
          <a:xfrm>
            <a:off x="1028700" y="2779713"/>
            <a:ext cx="201930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/>
            <a:endParaRPr lang="ru-RU" sz="180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gray">
          <a:xfrm rot="10800000">
            <a:off x="6096000" y="1828800"/>
            <a:ext cx="192405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/>
            <a:endParaRPr lang="ru-RU" sz="180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gray">
          <a:xfrm>
            <a:off x="1208088" y="2017713"/>
            <a:ext cx="6629400" cy="1524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/>
            <a:r>
              <a:rPr lang="ru-RU" alt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нутренний мониторинг</a:t>
            </a:r>
            <a:endParaRPr lang="en-US" altLang="ru-RU" sz="2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gray">
          <a:xfrm>
            <a:off x="1047750" y="4913313"/>
            <a:ext cx="201930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/>
            <a:endParaRPr lang="ru-RU" sz="180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gray">
          <a:xfrm rot="10800000">
            <a:off x="6115050" y="3962400"/>
            <a:ext cx="1924050" cy="962025"/>
          </a:xfrm>
          <a:custGeom>
            <a:avLst/>
            <a:gdLst>
              <a:gd name="T0" fmla="*/ 88 w 2320"/>
              <a:gd name="T1" fmla="*/ 696 h 792"/>
              <a:gd name="T2" fmla="*/ 88 w 2320"/>
              <a:gd name="T3" fmla="*/ 0 h 792"/>
              <a:gd name="T4" fmla="*/ 0 w 2320"/>
              <a:gd name="T5" fmla="*/ 0 h 792"/>
              <a:gd name="T6" fmla="*/ 0 w 2320"/>
              <a:gd name="T7" fmla="*/ 792 h 792"/>
              <a:gd name="T8" fmla="*/ 2320 w 2320"/>
              <a:gd name="T9" fmla="*/ 792 h 792"/>
              <a:gd name="T10" fmla="*/ 2320 w 2320"/>
              <a:gd name="T11" fmla="*/ 696 h 792"/>
              <a:gd name="T12" fmla="*/ 88 w 2320"/>
              <a:gd name="T13" fmla="*/ 696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20" h="792">
                <a:moveTo>
                  <a:pt x="88" y="696"/>
                </a:moveTo>
                <a:lnTo>
                  <a:pt x="88" y="0"/>
                </a:lnTo>
                <a:lnTo>
                  <a:pt x="0" y="0"/>
                </a:lnTo>
                <a:lnTo>
                  <a:pt x="0" y="792"/>
                </a:lnTo>
                <a:lnTo>
                  <a:pt x="2320" y="792"/>
                </a:lnTo>
                <a:lnTo>
                  <a:pt x="2320" y="696"/>
                </a:lnTo>
                <a:lnTo>
                  <a:pt x="88" y="696"/>
                </a:ln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0" hangingPunct="0"/>
            <a:endParaRPr lang="ru-RU" sz="180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gray">
          <a:xfrm>
            <a:off x="1227138" y="4151313"/>
            <a:ext cx="6629400" cy="15240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/>
            <a:r>
              <a:rPr lang="ru-RU" sz="2800" b="1" kern="0" dirty="0">
                <a:solidFill>
                  <a:schemeClr val="tx2"/>
                </a:solidFill>
                <a:latin typeface="Times New Roman"/>
                <a:ea typeface="Calibri"/>
              </a:rPr>
              <a:t>защита </a:t>
            </a:r>
            <a:endParaRPr lang="ru-RU" sz="2800" b="1" kern="0" dirty="0" smtClean="0">
              <a:solidFill>
                <a:schemeClr val="tx2"/>
              </a:solidFill>
              <a:latin typeface="Times New Roman"/>
              <a:ea typeface="Calibri"/>
            </a:endParaRPr>
          </a:p>
          <a:p>
            <a:pPr algn="ctr" eaLnBrk="0" hangingPunct="0"/>
            <a:r>
              <a:rPr lang="ru-RU" sz="2800" b="1" kern="0" dirty="0" smtClean="0">
                <a:solidFill>
                  <a:schemeClr val="tx2"/>
                </a:solidFill>
                <a:latin typeface="Times New Roman"/>
                <a:ea typeface="Calibri"/>
              </a:rPr>
              <a:t>итогового </a:t>
            </a:r>
            <a:r>
              <a:rPr lang="ru-RU" sz="2800" b="1" kern="0" dirty="0">
                <a:solidFill>
                  <a:schemeClr val="tx2"/>
                </a:solidFill>
                <a:latin typeface="Times New Roman"/>
                <a:ea typeface="Calibri"/>
              </a:rPr>
              <a:t>индивидуального проекта</a:t>
            </a:r>
            <a:endParaRPr lang="en-US" altLang="ru-RU" sz="2800" dirty="0" smtClean="0">
              <a:solidFill>
                <a:schemeClr val="tx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96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Англия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381000" y="1628800"/>
            <a:ext cx="4076700" cy="4968552"/>
          </a:xfrm>
        </p:spPr>
        <p:txBody>
          <a:bodyPr/>
          <a:lstStyle/>
          <a:p>
            <a:pPr lvl="0">
              <a:lnSpc>
                <a:spcPct val="80000"/>
              </a:lnSpc>
              <a:buClrTx/>
              <a:buNone/>
            </a:pPr>
            <a:r>
              <a:rPr lang="ru-RU" sz="1600" b="1" kern="1200" dirty="0">
                <a:solidFill>
                  <a:srgbClr val="9F2936"/>
                </a:solidFill>
                <a:latin typeface="Arial" charset="0"/>
              </a:rPr>
              <a:t>Сюрпризные мероприятия:</a:t>
            </a:r>
          </a:p>
          <a:p>
            <a:pPr lvl="0">
              <a:lnSpc>
                <a:spcPct val="80000"/>
              </a:lnSpc>
              <a:buClrTx/>
              <a:buBlip>
                <a:blip r:embed="rId2"/>
              </a:buBlip>
            </a:pPr>
            <a:r>
              <a:rPr lang="en-US" sz="1600" b="1" kern="1200" dirty="0">
                <a:solidFill>
                  <a:srgbClr val="6600FF"/>
                </a:solidFill>
                <a:latin typeface="Arial" charset="0"/>
              </a:rPr>
              <a:t>Five o’clock</a:t>
            </a:r>
            <a:endParaRPr lang="ru-RU" sz="1600" b="1" kern="1200" dirty="0">
              <a:solidFill>
                <a:srgbClr val="6600FF"/>
              </a:solidFill>
              <a:latin typeface="Arial" charset="0"/>
            </a:endParaRPr>
          </a:p>
          <a:p>
            <a:pPr lvl="0">
              <a:lnSpc>
                <a:spcPct val="80000"/>
              </a:lnSpc>
              <a:buClrTx/>
              <a:buBlip>
                <a:blip r:embed="rId2"/>
              </a:buBlip>
            </a:pPr>
            <a:r>
              <a:rPr lang="ru-RU" sz="1600" b="1" kern="1200" dirty="0" smtClean="0">
                <a:solidFill>
                  <a:srgbClr val="6600FF"/>
                </a:solidFill>
                <a:latin typeface="Arial" charset="0"/>
              </a:rPr>
              <a:t>«Зонтик-символ </a:t>
            </a:r>
            <a:r>
              <a:rPr lang="ru-RU" sz="1600" b="1" kern="1200" dirty="0">
                <a:solidFill>
                  <a:srgbClr val="6600FF"/>
                </a:solidFill>
                <a:latin typeface="Arial" charset="0"/>
              </a:rPr>
              <a:t>Англии»</a:t>
            </a:r>
          </a:p>
          <a:p>
            <a:pPr lvl="0">
              <a:lnSpc>
                <a:spcPct val="80000"/>
              </a:lnSpc>
              <a:buClrTx/>
              <a:buBlip>
                <a:blip r:embed="rId2"/>
              </a:buBlip>
            </a:pPr>
            <a:r>
              <a:rPr lang="ru-RU" sz="1600" b="1" kern="1200" dirty="0">
                <a:latin typeface="Arial" charset="0"/>
              </a:rPr>
              <a:t>День рождения А. </a:t>
            </a:r>
            <a:r>
              <a:rPr lang="ru-RU" sz="1600" b="1" kern="1200" dirty="0" err="1">
                <a:latin typeface="Arial" charset="0"/>
              </a:rPr>
              <a:t>Милна</a:t>
            </a:r>
            <a:endParaRPr lang="ru-RU" sz="1600" b="1" kern="1200" dirty="0">
              <a:latin typeface="Arial" charset="0"/>
            </a:endParaRPr>
          </a:p>
          <a:p>
            <a:pPr lvl="0">
              <a:lnSpc>
                <a:spcPct val="80000"/>
              </a:lnSpc>
              <a:buClrTx/>
              <a:buBlip>
                <a:blip r:embed="rId2"/>
              </a:buBlip>
            </a:pPr>
            <a:r>
              <a:rPr lang="ru-RU" sz="1600" b="1" kern="1200" dirty="0">
                <a:latin typeface="Arial" charset="0"/>
              </a:rPr>
              <a:t>Забытый день рождения( по книгам английских писателей)</a:t>
            </a:r>
          </a:p>
          <a:p>
            <a:pPr lvl="0">
              <a:lnSpc>
                <a:spcPct val="80000"/>
              </a:lnSpc>
              <a:buClrTx/>
              <a:buNone/>
            </a:pPr>
            <a:endParaRPr lang="ru-RU" sz="1600" b="1" kern="1200" dirty="0">
              <a:solidFill>
                <a:srgbClr val="6600FF"/>
              </a:solidFill>
              <a:latin typeface="Arial" charset="0"/>
            </a:endParaRPr>
          </a:p>
          <a:p>
            <a:pPr lvl="0">
              <a:lnSpc>
                <a:spcPct val="80000"/>
              </a:lnSpc>
              <a:buClrTx/>
              <a:buNone/>
            </a:pPr>
            <a:r>
              <a:rPr lang="ru-RU" sz="1600" b="1" kern="1200" dirty="0">
                <a:solidFill>
                  <a:srgbClr val="271D0F"/>
                </a:solidFill>
                <a:latin typeface="Arial" charset="0"/>
              </a:rPr>
              <a:t>	</a:t>
            </a:r>
            <a:r>
              <a:rPr lang="ru-RU" sz="1600" b="1" kern="1200" dirty="0">
                <a:solidFill>
                  <a:srgbClr val="9F2936"/>
                </a:solidFill>
                <a:latin typeface="Arial" charset="0"/>
              </a:rPr>
              <a:t>Планшеты:</a:t>
            </a:r>
          </a:p>
          <a:p>
            <a:pPr lvl="0">
              <a:lnSpc>
                <a:spcPct val="80000"/>
              </a:lnSpc>
              <a:buClrTx/>
              <a:buBlip>
                <a:blip r:embed="rId2"/>
              </a:buBlip>
            </a:pPr>
            <a:r>
              <a:rPr lang="ru-RU" sz="1600" b="1" kern="1200" dirty="0">
                <a:solidFill>
                  <a:srgbClr val="271D0F"/>
                </a:solidFill>
                <a:latin typeface="Arial" charset="0"/>
              </a:rPr>
              <a:t>«Английские сказки»</a:t>
            </a:r>
          </a:p>
          <a:p>
            <a:pPr lvl="0">
              <a:lnSpc>
                <a:spcPct val="80000"/>
              </a:lnSpc>
              <a:buClrTx/>
              <a:buBlip>
                <a:blip r:embed="rId2"/>
              </a:buBlip>
            </a:pPr>
            <a:r>
              <a:rPr lang="ru-RU" sz="1600" b="1" kern="1200" dirty="0">
                <a:solidFill>
                  <a:srgbClr val="271D0F"/>
                </a:solidFill>
                <a:latin typeface="Arial" charset="0"/>
              </a:rPr>
              <a:t>«Англия-страна приведений и призраков»</a:t>
            </a:r>
          </a:p>
          <a:p>
            <a:pPr lvl="0">
              <a:lnSpc>
                <a:spcPct val="80000"/>
              </a:lnSpc>
              <a:buClrTx/>
              <a:buBlip>
                <a:blip r:embed="rId2"/>
              </a:buBlip>
            </a:pPr>
            <a:r>
              <a:rPr lang="ru-RU" sz="1600" b="1" kern="1200" dirty="0">
                <a:solidFill>
                  <a:srgbClr val="271D0F"/>
                </a:solidFill>
                <a:latin typeface="Arial" charset="0"/>
              </a:rPr>
              <a:t>«</a:t>
            </a:r>
            <a:r>
              <a:rPr lang="ru-RU" sz="1600" b="1" kern="1200" dirty="0" err="1">
                <a:solidFill>
                  <a:srgbClr val="271D0F"/>
                </a:solidFill>
                <a:latin typeface="Arial" charset="0"/>
              </a:rPr>
              <a:t>Тауэрские</a:t>
            </a:r>
            <a:r>
              <a:rPr lang="ru-RU" sz="1600" b="1" kern="1200" dirty="0">
                <a:solidFill>
                  <a:srgbClr val="271D0F"/>
                </a:solidFill>
                <a:latin typeface="Arial" charset="0"/>
              </a:rPr>
              <a:t> вороны»</a:t>
            </a:r>
          </a:p>
          <a:p>
            <a:pPr lvl="0">
              <a:lnSpc>
                <a:spcPct val="80000"/>
              </a:lnSpc>
              <a:buClrTx/>
              <a:buNone/>
            </a:pPr>
            <a:endParaRPr lang="ru-RU" sz="1600" b="1" kern="1200" dirty="0">
              <a:solidFill>
                <a:srgbClr val="271D0F"/>
              </a:solidFill>
              <a:latin typeface="Arial" charset="0"/>
            </a:endParaRPr>
          </a:p>
          <a:p>
            <a:pPr lvl="0">
              <a:lnSpc>
                <a:spcPct val="80000"/>
              </a:lnSpc>
              <a:buClrTx/>
              <a:buNone/>
            </a:pPr>
            <a:r>
              <a:rPr lang="ru-RU" sz="1600" b="1" kern="1200" dirty="0">
                <a:solidFill>
                  <a:srgbClr val="271D0F"/>
                </a:solidFill>
                <a:latin typeface="Arial" charset="0"/>
              </a:rPr>
              <a:t>	 </a:t>
            </a:r>
            <a:r>
              <a:rPr lang="ru-RU" sz="1600" b="1" kern="1200" dirty="0">
                <a:solidFill>
                  <a:srgbClr val="9F2936"/>
                </a:solidFill>
                <a:latin typeface="Arial" charset="0"/>
              </a:rPr>
              <a:t>Красная Дата:</a:t>
            </a:r>
          </a:p>
          <a:p>
            <a:pPr lvl="0">
              <a:lnSpc>
                <a:spcPct val="80000"/>
              </a:lnSpc>
              <a:buClrTx/>
              <a:buBlip>
                <a:blip r:embed="rId2"/>
              </a:buBlip>
            </a:pPr>
            <a:r>
              <a:rPr lang="ru-RU" sz="1600" b="1" kern="1200" dirty="0">
                <a:solidFill>
                  <a:srgbClr val="271D0F"/>
                </a:solidFill>
                <a:latin typeface="Arial" charset="0"/>
              </a:rPr>
              <a:t>«Праздник Святого Георгия»</a:t>
            </a:r>
          </a:p>
          <a:p>
            <a:pPr lvl="0">
              <a:lnSpc>
                <a:spcPct val="80000"/>
              </a:lnSpc>
              <a:buClrTx/>
              <a:buBlip>
                <a:blip r:embed="rId2"/>
              </a:buBlip>
            </a:pPr>
            <a:r>
              <a:rPr lang="ru-RU" sz="1600" b="1" kern="1200" dirty="0">
                <a:solidFill>
                  <a:srgbClr val="271D0F"/>
                </a:solidFill>
                <a:latin typeface="Arial" charset="0"/>
              </a:rPr>
              <a:t>« 445 лет </a:t>
            </a:r>
            <a:r>
              <a:rPr lang="ru-RU" sz="1600" b="1" kern="1200" dirty="0" err="1">
                <a:solidFill>
                  <a:srgbClr val="271D0F"/>
                </a:solidFill>
                <a:latin typeface="Arial" charset="0"/>
              </a:rPr>
              <a:t>У.Шекспиру</a:t>
            </a:r>
            <a:r>
              <a:rPr lang="ru-RU" sz="1600" b="1" kern="1200" dirty="0">
                <a:solidFill>
                  <a:srgbClr val="271D0F"/>
                </a:solidFill>
                <a:latin typeface="Arial" charset="0"/>
              </a:rPr>
              <a:t>»</a:t>
            </a:r>
          </a:p>
          <a:p>
            <a:pPr lvl="0">
              <a:lnSpc>
                <a:spcPct val="80000"/>
              </a:lnSpc>
              <a:buClrTx/>
              <a:buBlip>
                <a:blip r:embed="rId2"/>
              </a:buBlip>
            </a:pPr>
            <a:r>
              <a:rPr lang="ru-RU" sz="1600" b="1" kern="1200" dirty="0">
                <a:solidFill>
                  <a:srgbClr val="271D0F"/>
                </a:solidFill>
                <a:latin typeface="Arial" charset="0"/>
              </a:rPr>
              <a:t>«День Матери»</a:t>
            </a:r>
          </a:p>
          <a:p>
            <a:pPr lvl="0">
              <a:lnSpc>
                <a:spcPct val="80000"/>
              </a:lnSpc>
              <a:buClrTx/>
              <a:buBlip>
                <a:blip r:embed="rId2"/>
              </a:buBlip>
            </a:pPr>
            <a:r>
              <a:rPr lang="ru-RU" sz="1600" b="1" kern="1200" dirty="0">
                <a:solidFill>
                  <a:srgbClr val="271D0F"/>
                </a:solidFill>
                <a:latin typeface="Arial" charset="0"/>
              </a:rPr>
              <a:t>«Все кувырком»(к юбилею </a:t>
            </a:r>
            <a:r>
              <a:rPr lang="ru-RU" sz="1600" b="1" kern="1200" dirty="0" err="1">
                <a:solidFill>
                  <a:srgbClr val="271D0F"/>
                </a:solidFill>
                <a:latin typeface="Arial" charset="0"/>
              </a:rPr>
              <a:t>Д.Биссета</a:t>
            </a:r>
            <a:r>
              <a:rPr lang="ru-RU" sz="1600" b="1" kern="1200" dirty="0">
                <a:solidFill>
                  <a:srgbClr val="271D0F"/>
                </a:solidFill>
                <a:latin typeface="Arial" charset="0"/>
              </a:rPr>
              <a:t>)</a:t>
            </a:r>
          </a:p>
          <a:p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 descr="800px-Flag_of_Engla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227484"/>
            <a:ext cx="1944687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5 часов (7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980728"/>
            <a:ext cx="3240087" cy="2433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6" descr="IMGA29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2556" y="3789040"/>
            <a:ext cx="4564635" cy="259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1658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Америка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700808"/>
            <a:ext cx="4076700" cy="4953000"/>
          </a:xfrm>
        </p:spPr>
        <p:txBody>
          <a:bodyPr/>
          <a:lstStyle/>
          <a:p>
            <a:pPr lvl="0">
              <a:lnSpc>
                <a:spcPct val="80000"/>
              </a:lnSpc>
              <a:buClrTx/>
              <a:buNone/>
            </a:pPr>
            <a:r>
              <a:rPr lang="ru-RU" sz="1600" b="1" kern="1200" dirty="0">
                <a:solidFill>
                  <a:srgbClr val="9F2936"/>
                </a:solidFill>
                <a:latin typeface="Arial" charset="0"/>
              </a:rPr>
              <a:t>Сюрпризные мероприятия:</a:t>
            </a:r>
          </a:p>
          <a:p>
            <a:pPr lvl="0">
              <a:lnSpc>
                <a:spcPct val="80000"/>
              </a:lnSpc>
              <a:buClrTx/>
              <a:buBlip>
                <a:blip r:embed="rId2"/>
              </a:buBlip>
            </a:pPr>
            <a:r>
              <a:rPr lang="ru-RU" sz="1600" b="1" kern="1200" dirty="0">
                <a:solidFill>
                  <a:srgbClr val="6600FF"/>
                </a:solidFill>
                <a:latin typeface="Arial" charset="0"/>
              </a:rPr>
              <a:t>«История медвежонка Тедди»</a:t>
            </a:r>
          </a:p>
          <a:p>
            <a:pPr lvl="0">
              <a:lnSpc>
                <a:spcPct val="80000"/>
              </a:lnSpc>
              <a:buClrTx/>
              <a:buBlip>
                <a:blip r:embed="rId2"/>
              </a:buBlip>
            </a:pPr>
            <a:r>
              <a:rPr lang="ru-RU" sz="1600" b="1" kern="1200" dirty="0">
                <a:solidFill>
                  <a:srgbClr val="271D0F"/>
                </a:solidFill>
                <a:latin typeface="Arial" charset="0"/>
              </a:rPr>
              <a:t>«Одежда рабов, ставшая символом свободы (джинсовый день)»</a:t>
            </a:r>
          </a:p>
          <a:p>
            <a:pPr lvl="0">
              <a:lnSpc>
                <a:spcPct val="80000"/>
              </a:lnSpc>
              <a:buClrTx/>
              <a:buBlip>
                <a:blip r:embed="rId2"/>
              </a:buBlip>
            </a:pPr>
            <a:r>
              <a:rPr lang="ru-RU" sz="1600" b="1" kern="1200" dirty="0">
                <a:solidFill>
                  <a:srgbClr val="6600FF"/>
                </a:solidFill>
                <a:latin typeface="Arial" charset="0"/>
              </a:rPr>
              <a:t>«Фестиваль </a:t>
            </a:r>
            <a:r>
              <a:rPr lang="ru-RU" sz="1600" b="1" kern="1200" dirty="0" err="1">
                <a:solidFill>
                  <a:srgbClr val="6600FF"/>
                </a:solidFill>
                <a:latin typeface="Arial" charset="0"/>
              </a:rPr>
              <a:t>Э.Пресли</a:t>
            </a:r>
            <a:r>
              <a:rPr lang="ru-RU" sz="1600" b="1" kern="1200" dirty="0">
                <a:solidFill>
                  <a:srgbClr val="6600FF"/>
                </a:solidFill>
                <a:latin typeface="Arial" charset="0"/>
              </a:rPr>
              <a:t>»</a:t>
            </a:r>
          </a:p>
          <a:p>
            <a:pPr lvl="0">
              <a:lnSpc>
                <a:spcPct val="80000"/>
              </a:lnSpc>
              <a:buClrTx/>
              <a:buBlip>
                <a:blip r:embed="rId2"/>
              </a:buBlip>
            </a:pPr>
            <a:r>
              <a:rPr lang="ru-RU" sz="1600" b="1" kern="1200" dirty="0">
                <a:solidFill>
                  <a:srgbClr val="271D0F"/>
                </a:solidFill>
                <a:latin typeface="Arial" charset="0"/>
              </a:rPr>
              <a:t>«Чудеса природы»</a:t>
            </a:r>
          </a:p>
          <a:p>
            <a:pPr lvl="0">
              <a:lnSpc>
                <a:spcPct val="80000"/>
              </a:lnSpc>
              <a:buClrTx/>
              <a:buNone/>
            </a:pPr>
            <a:endParaRPr lang="ru-RU" sz="1600" b="1" kern="1200" dirty="0">
              <a:solidFill>
                <a:srgbClr val="271D0F"/>
              </a:solidFill>
              <a:latin typeface="Arial" charset="0"/>
            </a:endParaRPr>
          </a:p>
          <a:p>
            <a:pPr lvl="0">
              <a:lnSpc>
                <a:spcPct val="80000"/>
              </a:lnSpc>
              <a:buClrTx/>
              <a:buNone/>
            </a:pPr>
            <a:r>
              <a:rPr lang="ru-RU" sz="1600" b="1" kern="1200" dirty="0">
                <a:solidFill>
                  <a:srgbClr val="271D0F"/>
                </a:solidFill>
                <a:latin typeface="Arial" charset="0"/>
              </a:rPr>
              <a:t>	</a:t>
            </a:r>
            <a:r>
              <a:rPr lang="ru-RU" sz="1600" b="1" kern="1200" dirty="0">
                <a:solidFill>
                  <a:srgbClr val="9F2936"/>
                </a:solidFill>
                <a:latin typeface="Arial" charset="0"/>
              </a:rPr>
              <a:t>Планшеты:</a:t>
            </a:r>
          </a:p>
          <a:p>
            <a:pPr lvl="0">
              <a:lnSpc>
                <a:spcPct val="80000"/>
              </a:lnSpc>
              <a:buClrTx/>
              <a:buBlip>
                <a:blip r:embed="rId2"/>
              </a:buBlip>
            </a:pPr>
            <a:r>
              <a:rPr lang="ru-RU" sz="1600" b="1" kern="1200" dirty="0">
                <a:solidFill>
                  <a:srgbClr val="271D0F"/>
                </a:solidFill>
                <a:latin typeface="Arial" charset="0"/>
              </a:rPr>
              <a:t>« Статуя Свободы- взгляд изнутри»</a:t>
            </a:r>
          </a:p>
          <a:p>
            <a:pPr lvl="0">
              <a:lnSpc>
                <a:spcPct val="80000"/>
              </a:lnSpc>
              <a:buClrTx/>
              <a:buBlip>
                <a:blip r:embed="rId2"/>
              </a:buBlip>
            </a:pPr>
            <a:r>
              <a:rPr lang="ru-RU" sz="1600" b="1" kern="1200" dirty="0">
                <a:solidFill>
                  <a:srgbClr val="271D0F"/>
                </a:solidFill>
                <a:latin typeface="Arial" charset="0"/>
              </a:rPr>
              <a:t>«Мир Уолта Диснея»</a:t>
            </a:r>
          </a:p>
          <a:p>
            <a:pPr lvl="0">
              <a:lnSpc>
                <a:spcPct val="80000"/>
              </a:lnSpc>
              <a:buClrTx/>
              <a:buBlip>
                <a:blip r:embed="rId2"/>
              </a:buBlip>
            </a:pPr>
            <a:r>
              <a:rPr lang="ru-RU" sz="1600" b="1" kern="1200" dirty="0">
                <a:solidFill>
                  <a:srgbClr val="271D0F"/>
                </a:solidFill>
                <a:latin typeface="Arial" charset="0"/>
              </a:rPr>
              <a:t>« Американский футбол»</a:t>
            </a:r>
          </a:p>
          <a:p>
            <a:pPr lvl="0">
              <a:lnSpc>
                <a:spcPct val="80000"/>
              </a:lnSpc>
              <a:buClrTx/>
              <a:buNone/>
            </a:pPr>
            <a:endParaRPr lang="ru-RU" sz="1600" b="1" kern="1200" dirty="0">
              <a:solidFill>
                <a:srgbClr val="271D0F"/>
              </a:solidFill>
              <a:latin typeface="Arial" charset="0"/>
            </a:endParaRPr>
          </a:p>
          <a:p>
            <a:pPr lvl="0">
              <a:lnSpc>
                <a:spcPct val="80000"/>
              </a:lnSpc>
              <a:buClrTx/>
              <a:buNone/>
            </a:pPr>
            <a:r>
              <a:rPr lang="ru-RU" sz="1600" b="1" kern="1200" dirty="0">
                <a:solidFill>
                  <a:srgbClr val="271D0F"/>
                </a:solidFill>
                <a:latin typeface="Arial" charset="0"/>
              </a:rPr>
              <a:t>	 </a:t>
            </a:r>
            <a:r>
              <a:rPr lang="ru-RU" sz="1600" b="1" kern="1200" dirty="0">
                <a:solidFill>
                  <a:srgbClr val="9F2936"/>
                </a:solidFill>
                <a:latin typeface="Arial" charset="0"/>
              </a:rPr>
              <a:t>Красная Дата:</a:t>
            </a:r>
          </a:p>
          <a:p>
            <a:pPr lvl="0">
              <a:lnSpc>
                <a:spcPct val="80000"/>
              </a:lnSpc>
              <a:buClrTx/>
              <a:buBlip>
                <a:blip r:embed="rId2"/>
              </a:buBlip>
            </a:pPr>
            <a:r>
              <a:rPr lang="ru-RU" sz="1600" b="1" kern="1200" dirty="0">
                <a:solidFill>
                  <a:srgbClr val="271D0F"/>
                </a:solidFill>
                <a:latin typeface="Arial" charset="0"/>
              </a:rPr>
              <a:t>«110 лет Большому Нью-Йорку»</a:t>
            </a:r>
          </a:p>
          <a:p>
            <a:pPr lvl="0">
              <a:lnSpc>
                <a:spcPct val="80000"/>
              </a:lnSpc>
              <a:buClrTx/>
              <a:buBlip>
                <a:blip r:embed="rId2"/>
              </a:buBlip>
            </a:pPr>
            <a:r>
              <a:rPr lang="ru-RU" sz="1600" b="1" kern="1200" dirty="0">
                <a:solidFill>
                  <a:srgbClr val="271D0F"/>
                </a:solidFill>
                <a:latin typeface="Arial" charset="0"/>
              </a:rPr>
              <a:t>«Открытие Америки»</a:t>
            </a:r>
          </a:p>
          <a:p>
            <a:pPr lvl="0">
              <a:lnSpc>
                <a:spcPct val="80000"/>
              </a:lnSpc>
              <a:buClrTx/>
              <a:buBlip>
                <a:blip r:embed="rId2"/>
              </a:buBlip>
            </a:pPr>
            <a:r>
              <a:rPr lang="ru-RU" sz="1600" b="1" kern="1200" dirty="0">
                <a:solidFill>
                  <a:srgbClr val="271D0F"/>
                </a:solidFill>
                <a:latin typeface="Arial" charset="0"/>
              </a:rPr>
              <a:t>«Популярные названия штатов»</a:t>
            </a:r>
          </a:p>
          <a:p>
            <a:pPr lvl="0">
              <a:lnSpc>
                <a:spcPct val="80000"/>
              </a:lnSpc>
              <a:buClrTx/>
              <a:buBlip>
                <a:blip r:embed="rId2"/>
              </a:buBlip>
            </a:pPr>
            <a:r>
              <a:rPr lang="ru-RU" sz="1600" b="1" kern="1200" dirty="0">
                <a:solidFill>
                  <a:srgbClr val="271D0F"/>
                </a:solidFill>
                <a:latin typeface="Arial" charset="0"/>
              </a:rPr>
              <a:t>«175 лет со дня рождения Марка Твена»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5" descr="0023-022-Soedinennye-shtaty-amerik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245269"/>
            <a:ext cx="1773237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P100079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2664" y="4033069"/>
            <a:ext cx="3645074" cy="2734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5" descr="Копия IMGA176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2564" y="908720"/>
            <a:ext cx="4105275" cy="3109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4653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Мегапроект</a:t>
            </a:r>
            <a:r>
              <a:rPr lang="ru-RU" dirty="0" smtClean="0"/>
              <a:t> «Битва хоров»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295400"/>
            <a:ext cx="3614936" cy="495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33557" y="1295400"/>
            <a:ext cx="4486915" cy="4953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Долгосрочный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Межпредметный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английский  язык, </a:t>
            </a:r>
            <a:r>
              <a:rPr lang="ru-RU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коми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язык, музыка, риторика, 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история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хореография, 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литература. МХК, изобразительное искусство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" descr="C:\Users\Admin\Desktop\Новая папка\2014-03-21\001.jpg"/>
          <p:cNvPicPr>
            <a:picLocks noChangeAspect="1" noChangeArrowheads="1"/>
          </p:cNvPicPr>
          <p:nvPr/>
        </p:nvPicPr>
        <p:blipFill>
          <a:blip r:embed="rId2" cstate="print"/>
          <a:srcRect r="2941" b="2011"/>
          <a:stretch>
            <a:fillRect/>
          </a:stretch>
        </p:blipFill>
        <p:spPr bwMode="auto">
          <a:xfrm rot="20968087">
            <a:off x="837753" y="1733888"/>
            <a:ext cx="3125595" cy="4338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9814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0" kern="1200" dirty="0" smtClean="0">
                <a:ln w="18415" cmpd="sng">
                  <a:noFill/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«Битва </a:t>
            </a:r>
            <a:r>
              <a:rPr lang="ru-RU" sz="3600" b="0" kern="1200" dirty="0">
                <a:ln w="18415" cmpd="sng">
                  <a:noFill/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хоров </a:t>
            </a:r>
            <a:r>
              <a:rPr lang="ru-RU" sz="3600" b="0" kern="1200" dirty="0" smtClean="0">
                <a:ln w="18415" cmpd="sng">
                  <a:noFill/>
                  <a:prstDash val="solid"/>
                </a:ln>
                <a:solidFill>
                  <a:srgbClr val="000066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2012»</a:t>
            </a:r>
            <a:endParaRPr lang="ru-RU" sz="3600" dirty="0" smtClean="0">
              <a:solidFill>
                <a:srgbClr val="000066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400" dirty="0" smtClean="0">
                <a:latin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ru-RU" sz="2400" dirty="0" smtClean="0">
              <a:latin typeface="Times New Roman" pitchFamily="18" charset="0"/>
            </a:endParaRPr>
          </a:p>
        </p:txBody>
      </p:sp>
      <p:pic>
        <p:nvPicPr>
          <p:cNvPr id="6" name="Picture 2" descr="F:\25.12.12г_ГИЯ_Битва хоров\DSC_0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071810"/>
            <a:ext cx="542041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 descr="F:\25.12.12г_ГИЯ_Битва хоров\DSC_0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14290"/>
            <a:ext cx="542041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 descr="F:\25.12.12г_ГИЯ_Битва хоров\DSC_00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258000"/>
            <a:ext cx="5420410" cy="360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9" descr="F:\25.12.12г_ГИЯ_Битва хоров\DSC_00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571480"/>
            <a:ext cx="542041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1" descr="F:\25.12.12г_ГИЯ_Битва хоров\DSC_01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142852"/>
            <a:ext cx="5420410" cy="3600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8" descr="F:\25.12.12г_ГИЯ_Битва хоров\DSC_00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1934" y="2857496"/>
            <a:ext cx="542041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0"/>
          <p:cNvSpPr>
            <a:spLocks/>
          </p:cNvSpPr>
          <p:nvPr/>
        </p:nvSpPr>
        <p:spPr bwMode="gray">
          <a:xfrm rot="-6677128">
            <a:off x="5013158" y="750259"/>
            <a:ext cx="1147008" cy="3255812"/>
          </a:xfrm>
          <a:custGeom>
            <a:avLst/>
            <a:gdLst>
              <a:gd name="T0" fmla="*/ 0 w 646"/>
              <a:gd name="T1" fmla="*/ 0 h 1861"/>
              <a:gd name="T2" fmla="*/ 48 w 646"/>
              <a:gd name="T3" fmla="*/ 14 h 1861"/>
              <a:gd name="T4" fmla="*/ 98 w 646"/>
              <a:gd name="T5" fmla="*/ 32 h 1861"/>
              <a:gd name="T6" fmla="*/ 147 w 646"/>
              <a:gd name="T7" fmla="*/ 54 h 1861"/>
              <a:gd name="T8" fmla="*/ 195 w 646"/>
              <a:gd name="T9" fmla="*/ 81 h 1861"/>
              <a:gd name="T10" fmla="*/ 242 w 646"/>
              <a:gd name="T11" fmla="*/ 111 h 1861"/>
              <a:gd name="T12" fmla="*/ 288 w 646"/>
              <a:gd name="T13" fmla="*/ 147 h 1861"/>
              <a:gd name="T14" fmla="*/ 333 w 646"/>
              <a:gd name="T15" fmla="*/ 185 h 1861"/>
              <a:gd name="T16" fmla="*/ 377 w 646"/>
              <a:gd name="T17" fmla="*/ 228 h 1861"/>
              <a:gd name="T18" fmla="*/ 418 w 646"/>
              <a:gd name="T19" fmla="*/ 275 h 1861"/>
              <a:gd name="T20" fmla="*/ 457 w 646"/>
              <a:gd name="T21" fmla="*/ 325 h 1861"/>
              <a:gd name="T22" fmla="*/ 493 w 646"/>
              <a:gd name="T23" fmla="*/ 379 h 1861"/>
              <a:gd name="T24" fmla="*/ 526 w 646"/>
              <a:gd name="T25" fmla="*/ 437 h 1861"/>
              <a:gd name="T26" fmla="*/ 555 w 646"/>
              <a:gd name="T27" fmla="*/ 497 h 1861"/>
              <a:gd name="T28" fmla="*/ 582 w 646"/>
              <a:gd name="T29" fmla="*/ 562 h 1861"/>
              <a:gd name="T30" fmla="*/ 604 w 646"/>
              <a:gd name="T31" fmla="*/ 630 h 1861"/>
              <a:gd name="T32" fmla="*/ 621 w 646"/>
              <a:gd name="T33" fmla="*/ 700 h 1861"/>
              <a:gd name="T34" fmla="*/ 634 w 646"/>
              <a:gd name="T35" fmla="*/ 774 h 1861"/>
              <a:gd name="T36" fmla="*/ 642 w 646"/>
              <a:gd name="T37" fmla="*/ 851 h 1861"/>
              <a:gd name="T38" fmla="*/ 646 w 646"/>
              <a:gd name="T39" fmla="*/ 930 h 1861"/>
              <a:gd name="T40" fmla="*/ 643 w 646"/>
              <a:gd name="T41" fmla="*/ 1011 h 1861"/>
              <a:gd name="T42" fmla="*/ 636 w 646"/>
              <a:gd name="T43" fmla="*/ 1086 h 1861"/>
              <a:gd name="T44" fmla="*/ 623 w 646"/>
              <a:gd name="T45" fmla="*/ 1160 h 1861"/>
              <a:gd name="T46" fmla="*/ 607 w 646"/>
              <a:gd name="T47" fmla="*/ 1230 h 1861"/>
              <a:gd name="T48" fmla="*/ 585 w 646"/>
              <a:gd name="T49" fmla="*/ 1297 h 1861"/>
              <a:gd name="T50" fmla="*/ 561 w 646"/>
              <a:gd name="T51" fmla="*/ 1361 h 1861"/>
              <a:gd name="T52" fmla="*/ 533 w 646"/>
              <a:gd name="T53" fmla="*/ 1421 h 1861"/>
              <a:gd name="T54" fmla="*/ 500 w 646"/>
              <a:gd name="T55" fmla="*/ 1478 h 1861"/>
              <a:gd name="T56" fmla="*/ 466 w 646"/>
              <a:gd name="T57" fmla="*/ 1532 h 1861"/>
              <a:gd name="T58" fmla="*/ 428 w 646"/>
              <a:gd name="T59" fmla="*/ 1582 h 1861"/>
              <a:gd name="T60" fmla="*/ 388 w 646"/>
              <a:gd name="T61" fmla="*/ 1627 h 1861"/>
              <a:gd name="T62" fmla="*/ 345 w 646"/>
              <a:gd name="T63" fmla="*/ 1670 h 1861"/>
              <a:gd name="T64" fmla="*/ 301 w 646"/>
              <a:gd name="T65" fmla="*/ 1709 h 1861"/>
              <a:gd name="T66" fmla="*/ 254 w 646"/>
              <a:gd name="T67" fmla="*/ 1744 h 1861"/>
              <a:gd name="T68" fmla="*/ 205 w 646"/>
              <a:gd name="T69" fmla="*/ 1776 h 1861"/>
              <a:gd name="T70" fmla="*/ 156 w 646"/>
              <a:gd name="T71" fmla="*/ 1803 h 1861"/>
              <a:gd name="T72" fmla="*/ 104 w 646"/>
              <a:gd name="T73" fmla="*/ 1826 h 1861"/>
              <a:gd name="T74" fmla="*/ 53 w 646"/>
              <a:gd name="T75" fmla="*/ 1846 h 1861"/>
              <a:gd name="T76" fmla="*/ 0 w 646"/>
              <a:gd name="T77" fmla="*/ 1861 h 1861"/>
              <a:gd name="T78" fmla="*/ 0 w 646"/>
              <a:gd name="T79" fmla="*/ 0 h 1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46" h="1861">
                <a:moveTo>
                  <a:pt x="0" y="0"/>
                </a:moveTo>
                <a:lnTo>
                  <a:pt x="48" y="14"/>
                </a:lnTo>
                <a:lnTo>
                  <a:pt x="98" y="32"/>
                </a:lnTo>
                <a:lnTo>
                  <a:pt x="147" y="54"/>
                </a:lnTo>
                <a:lnTo>
                  <a:pt x="195" y="81"/>
                </a:lnTo>
                <a:lnTo>
                  <a:pt x="242" y="111"/>
                </a:lnTo>
                <a:lnTo>
                  <a:pt x="288" y="147"/>
                </a:lnTo>
                <a:lnTo>
                  <a:pt x="333" y="185"/>
                </a:lnTo>
                <a:lnTo>
                  <a:pt x="377" y="228"/>
                </a:lnTo>
                <a:lnTo>
                  <a:pt x="418" y="275"/>
                </a:lnTo>
                <a:lnTo>
                  <a:pt x="457" y="325"/>
                </a:lnTo>
                <a:lnTo>
                  <a:pt x="493" y="379"/>
                </a:lnTo>
                <a:lnTo>
                  <a:pt x="526" y="437"/>
                </a:lnTo>
                <a:lnTo>
                  <a:pt x="555" y="497"/>
                </a:lnTo>
                <a:lnTo>
                  <a:pt x="582" y="562"/>
                </a:lnTo>
                <a:lnTo>
                  <a:pt x="604" y="630"/>
                </a:lnTo>
                <a:lnTo>
                  <a:pt x="621" y="700"/>
                </a:lnTo>
                <a:lnTo>
                  <a:pt x="634" y="774"/>
                </a:lnTo>
                <a:lnTo>
                  <a:pt x="642" y="851"/>
                </a:lnTo>
                <a:lnTo>
                  <a:pt x="646" y="930"/>
                </a:lnTo>
                <a:lnTo>
                  <a:pt x="643" y="1011"/>
                </a:lnTo>
                <a:lnTo>
                  <a:pt x="636" y="1086"/>
                </a:lnTo>
                <a:lnTo>
                  <a:pt x="623" y="1160"/>
                </a:lnTo>
                <a:lnTo>
                  <a:pt x="607" y="1230"/>
                </a:lnTo>
                <a:lnTo>
                  <a:pt x="585" y="1297"/>
                </a:lnTo>
                <a:lnTo>
                  <a:pt x="561" y="1361"/>
                </a:lnTo>
                <a:lnTo>
                  <a:pt x="533" y="1421"/>
                </a:lnTo>
                <a:lnTo>
                  <a:pt x="500" y="1478"/>
                </a:lnTo>
                <a:lnTo>
                  <a:pt x="466" y="1532"/>
                </a:lnTo>
                <a:lnTo>
                  <a:pt x="428" y="1582"/>
                </a:lnTo>
                <a:lnTo>
                  <a:pt x="388" y="1627"/>
                </a:lnTo>
                <a:lnTo>
                  <a:pt x="345" y="1670"/>
                </a:lnTo>
                <a:lnTo>
                  <a:pt x="301" y="1709"/>
                </a:lnTo>
                <a:lnTo>
                  <a:pt x="254" y="1744"/>
                </a:lnTo>
                <a:lnTo>
                  <a:pt x="205" y="1776"/>
                </a:lnTo>
                <a:lnTo>
                  <a:pt x="156" y="1803"/>
                </a:lnTo>
                <a:lnTo>
                  <a:pt x="104" y="1826"/>
                </a:lnTo>
                <a:lnTo>
                  <a:pt x="53" y="1846"/>
                </a:lnTo>
                <a:lnTo>
                  <a:pt x="0" y="1861"/>
                </a:lnTo>
                <a:lnTo>
                  <a:pt x="0" y="0"/>
                </a:lnTo>
              </a:path>
            </a:pathLst>
          </a:custGeom>
          <a:gradFill rotWithShape="1">
            <a:gsLst>
              <a:gs pos="0">
                <a:srgbClr val="FFE6CD">
                  <a:gamma/>
                  <a:tint val="0"/>
                  <a:invGamma/>
                </a:srgbClr>
              </a:gs>
              <a:gs pos="100000">
                <a:srgbClr val="FFE6CD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635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7" name="Freeform 4"/>
          <p:cNvSpPr>
            <a:spLocks/>
          </p:cNvSpPr>
          <p:nvPr/>
        </p:nvSpPr>
        <p:spPr bwMode="gray">
          <a:xfrm rot="-794496">
            <a:off x="4950979" y="2816677"/>
            <a:ext cx="1129621" cy="3305925"/>
          </a:xfrm>
          <a:custGeom>
            <a:avLst/>
            <a:gdLst>
              <a:gd name="T0" fmla="*/ 0 w 646"/>
              <a:gd name="T1" fmla="*/ 0 h 1861"/>
              <a:gd name="T2" fmla="*/ 48 w 646"/>
              <a:gd name="T3" fmla="*/ 14 h 1861"/>
              <a:gd name="T4" fmla="*/ 98 w 646"/>
              <a:gd name="T5" fmla="*/ 32 h 1861"/>
              <a:gd name="T6" fmla="*/ 147 w 646"/>
              <a:gd name="T7" fmla="*/ 54 h 1861"/>
              <a:gd name="T8" fmla="*/ 195 w 646"/>
              <a:gd name="T9" fmla="*/ 81 h 1861"/>
              <a:gd name="T10" fmla="*/ 242 w 646"/>
              <a:gd name="T11" fmla="*/ 111 h 1861"/>
              <a:gd name="T12" fmla="*/ 288 w 646"/>
              <a:gd name="T13" fmla="*/ 147 h 1861"/>
              <a:gd name="T14" fmla="*/ 333 w 646"/>
              <a:gd name="T15" fmla="*/ 185 h 1861"/>
              <a:gd name="T16" fmla="*/ 377 w 646"/>
              <a:gd name="T17" fmla="*/ 228 h 1861"/>
              <a:gd name="T18" fmla="*/ 418 w 646"/>
              <a:gd name="T19" fmla="*/ 275 h 1861"/>
              <a:gd name="T20" fmla="*/ 457 w 646"/>
              <a:gd name="T21" fmla="*/ 325 h 1861"/>
              <a:gd name="T22" fmla="*/ 493 w 646"/>
              <a:gd name="T23" fmla="*/ 379 h 1861"/>
              <a:gd name="T24" fmla="*/ 526 w 646"/>
              <a:gd name="T25" fmla="*/ 437 h 1861"/>
              <a:gd name="T26" fmla="*/ 555 w 646"/>
              <a:gd name="T27" fmla="*/ 497 h 1861"/>
              <a:gd name="T28" fmla="*/ 582 w 646"/>
              <a:gd name="T29" fmla="*/ 562 h 1861"/>
              <a:gd name="T30" fmla="*/ 604 w 646"/>
              <a:gd name="T31" fmla="*/ 630 h 1861"/>
              <a:gd name="T32" fmla="*/ 621 w 646"/>
              <a:gd name="T33" fmla="*/ 700 h 1861"/>
              <a:gd name="T34" fmla="*/ 634 w 646"/>
              <a:gd name="T35" fmla="*/ 774 h 1861"/>
              <a:gd name="T36" fmla="*/ 642 w 646"/>
              <a:gd name="T37" fmla="*/ 851 h 1861"/>
              <a:gd name="T38" fmla="*/ 646 w 646"/>
              <a:gd name="T39" fmla="*/ 930 h 1861"/>
              <a:gd name="T40" fmla="*/ 643 w 646"/>
              <a:gd name="T41" fmla="*/ 1011 h 1861"/>
              <a:gd name="T42" fmla="*/ 636 w 646"/>
              <a:gd name="T43" fmla="*/ 1086 h 1861"/>
              <a:gd name="T44" fmla="*/ 623 w 646"/>
              <a:gd name="T45" fmla="*/ 1160 h 1861"/>
              <a:gd name="T46" fmla="*/ 607 w 646"/>
              <a:gd name="T47" fmla="*/ 1230 h 1861"/>
              <a:gd name="T48" fmla="*/ 585 w 646"/>
              <a:gd name="T49" fmla="*/ 1297 h 1861"/>
              <a:gd name="T50" fmla="*/ 561 w 646"/>
              <a:gd name="T51" fmla="*/ 1361 h 1861"/>
              <a:gd name="T52" fmla="*/ 533 w 646"/>
              <a:gd name="T53" fmla="*/ 1421 h 1861"/>
              <a:gd name="T54" fmla="*/ 500 w 646"/>
              <a:gd name="T55" fmla="*/ 1478 h 1861"/>
              <a:gd name="T56" fmla="*/ 466 w 646"/>
              <a:gd name="T57" fmla="*/ 1532 h 1861"/>
              <a:gd name="T58" fmla="*/ 428 w 646"/>
              <a:gd name="T59" fmla="*/ 1582 h 1861"/>
              <a:gd name="T60" fmla="*/ 388 w 646"/>
              <a:gd name="T61" fmla="*/ 1627 h 1861"/>
              <a:gd name="T62" fmla="*/ 345 w 646"/>
              <a:gd name="T63" fmla="*/ 1670 h 1861"/>
              <a:gd name="T64" fmla="*/ 301 w 646"/>
              <a:gd name="T65" fmla="*/ 1709 h 1861"/>
              <a:gd name="T66" fmla="*/ 254 w 646"/>
              <a:gd name="T67" fmla="*/ 1744 h 1861"/>
              <a:gd name="T68" fmla="*/ 205 w 646"/>
              <a:gd name="T69" fmla="*/ 1776 h 1861"/>
              <a:gd name="T70" fmla="*/ 156 w 646"/>
              <a:gd name="T71" fmla="*/ 1803 h 1861"/>
              <a:gd name="T72" fmla="*/ 104 w 646"/>
              <a:gd name="T73" fmla="*/ 1826 h 1861"/>
              <a:gd name="T74" fmla="*/ 53 w 646"/>
              <a:gd name="T75" fmla="*/ 1846 h 1861"/>
              <a:gd name="T76" fmla="*/ 0 w 646"/>
              <a:gd name="T77" fmla="*/ 1861 h 1861"/>
              <a:gd name="T78" fmla="*/ 0 w 646"/>
              <a:gd name="T79" fmla="*/ 0 h 1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46" h="1861">
                <a:moveTo>
                  <a:pt x="0" y="0"/>
                </a:moveTo>
                <a:lnTo>
                  <a:pt x="48" y="14"/>
                </a:lnTo>
                <a:lnTo>
                  <a:pt x="98" y="32"/>
                </a:lnTo>
                <a:lnTo>
                  <a:pt x="147" y="54"/>
                </a:lnTo>
                <a:lnTo>
                  <a:pt x="195" y="81"/>
                </a:lnTo>
                <a:lnTo>
                  <a:pt x="242" y="111"/>
                </a:lnTo>
                <a:lnTo>
                  <a:pt x="288" y="147"/>
                </a:lnTo>
                <a:lnTo>
                  <a:pt x="333" y="185"/>
                </a:lnTo>
                <a:lnTo>
                  <a:pt x="377" y="228"/>
                </a:lnTo>
                <a:lnTo>
                  <a:pt x="418" y="275"/>
                </a:lnTo>
                <a:lnTo>
                  <a:pt x="457" y="325"/>
                </a:lnTo>
                <a:lnTo>
                  <a:pt x="493" y="379"/>
                </a:lnTo>
                <a:lnTo>
                  <a:pt x="526" y="437"/>
                </a:lnTo>
                <a:lnTo>
                  <a:pt x="555" y="497"/>
                </a:lnTo>
                <a:lnTo>
                  <a:pt x="582" y="562"/>
                </a:lnTo>
                <a:lnTo>
                  <a:pt x="604" y="630"/>
                </a:lnTo>
                <a:lnTo>
                  <a:pt x="621" y="700"/>
                </a:lnTo>
                <a:lnTo>
                  <a:pt x="634" y="774"/>
                </a:lnTo>
                <a:lnTo>
                  <a:pt x="642" y="851"/>
                </a:lnTo>
                <a:lnTo>
                  <a:pt x="646" y="930"/>
                </a:lnTo>
                <a:lnTo>
                  <a:pt x="643" y="1011"/>
                </a:lnTo>
                <a:lnTo>
                  <a:pt x="636" y="1086"/>
                </a:lnTo>
                <a:lnTo>
                  <a:pt x="623" y="1160"/>
                </a:lnTo>
                <a:lnTo>
                  <a:pt x="607" y="1230"/>
                </a:lnTo>
                <a:lnTo>
                  <a:pt x="585" y="1297"/>
                </a:lnTo>
                <a:lnTo>
                  <a:pt x="561" y="1361"/>
                </a:lnTo>
                <a:lnTo>
                  <a:pt x="533" y="1421"/>
                </a:lnTo>
                <a:lnTo>
                  <a:pt x="500" y="1478"/>
                </a:lnTo>
                <a:lnTo>
                  <a:pt x="466" y="1532"/>
                </a:lnTo>
                <a:lnTo>
                  <a:pt x="428" y="1582"/>
                </a:lnTo>
                <a:lnTo>
                  <a:pt x="388" y="1627"/>
                </a:lnTo>
                <a:lnTo>
                  <a:pt x="345" y="1670"/>
                </a:lnTo>
                <a:lnTo>
                  <a:pt x="301" y="1709"/>
                </a:lnTo>
                <a:lnTo>
                  <a:pt x="254" y="1744"/>
                </a:lnTo>
                <a:lnTo>
                  <a:pt x="205" y="1776"/>
                </a:lnTo>
                <a:lnTo>
                  <a:pt x="156" y="1803"/>
                </a:lnTo>
                <a:lnTo>
                  <a:pt x="104" y="1826"/>
                </a:lnTo>
                <a:lnTo>
                  <a:pt x="53" y="1846"/>
                </a:lnTo>
                <a:lnTo>
                  <a:pt x="0" y="1861"/>
                </a:lnTo>
                <a:lnTo>
                  <a:pt x="0" y="0"/>
                </a:lnTo>
              </a:path>
            </a:pathLst>
          </a:custGeom>
          <a:gradFill rotWithShape="1">
            <a:gsLst>
              <a:gs pos="0">
                <a:srgbClr val="4516AE">
                  <a:gamma/>
                  <a:tint val="0"/>
                  <a:invGamma/>
                </a:srgbClr>
              </a:gs>
              <a:gs pos="100000">
                <a:srgbClr val="4516AE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635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 rot="5461794">
            <a:off x="2542901" y="2179109"/>
            <a:ext cx="1147007" cy="3255813"/>
          </a:xfrm>
          <a:custGeom>
            <a:avLst/>
            <a:gdLst>
              <a:gd name="T0" fmla="*/ 0 w 646"/>
              <a:gd name="T1" fmla="*/ 0 h 1861"/>
              <a:gd name="T2" fmla="*/ 48 w 646"/>
              <a:gd name="T3" fmla="*/ 14 h 1861"/>
              <a:gd name="T4" fmla="*/ 98 w 646"/>
              <a:gd name="T5" fmla="*/ 32 h 1861"/>
              <a:gd name="T6" fmla="*/ 147 w 646"/>
              <a:gd name="T7" fmla="*/ 54 h 1861"/>
              <a:gd name="T8" fmla="*/ 195 w 646"/>
              <a:gd name="T9" fmla="*/ 81 h 1861"/>
              <a:gd name="T10" fmla="*/ 242 w 646"/>
              <a:gd name="T11" fmla="*/ 111 h 1861"/>
              <a:gd name="T12" fmla="*/ 288 w 646"/>
              <a:gd name="T13" fmla="*/ 147 h 1861"/>
              <a:gd name="T14" fmla="*/ 333 w 646"/>
              <a:gd name="T15" fmla="*/ 185 h 1861"/>
              <a:gd name="T16" fmla="*/ 377 w 646"/>
              <a:gd name="T17" fmla="*/ 228 h 1861"/>
              <a:gd name="T18" fmla="*/ 418 w 646"/>
              <a:gd name="T19" fmla="*/ 275 h 1861"/>
              <a:gd name="T20" fmla="*/ 457 w 646"/>
              <a:gd name="T21" fmla="*/ 325 h 1861"/>
              <a:gd name="T22" fmla="*/ 493 w 646"/>
              <a:gd name="T23" fmla="*/ 379 h 1861"/>
              <a:gd name="T24" fmla="*/ 526 w 646"/>
              <a:gd name="T25" fmla="*/ 437 h 1861"/>
              <a:gd name="T26" fmla="*/ 555 w 646"/>
              <a:gd name="T27" fmla="*/ 497 h 1861"/>
              <a:gd name="T28" fmla="*/ 582 w 646"/>
              <a:gd name="T29" fmla="*/ 562 h 1861"/>
              <a:gd name="T30" fmla="*/ 604 w 646"/>
              <a:gd name="T31" fmla="*/ 630 h 1861"/>
              <a:gd name="T32" fmla="*/ 621 w 646"/>
              <a:gd name="T33" fmla="*/ 700 h 1861"/>
              <a:gd name="T34" fmla="*/ 634 w 646"/>
              <a:gd name="T35" fmla="*/ 774 h 1861"/>
              <a:gd name="T36" fmla="*/ 642 w 646"/>
              <a:gd name="T37" fmla="*/ 851 h 1861"/>
              <a:gd name="T38" fmla="*/ 646 w 646"/>
              <a:gd name="T39" fmla="*/ 930 h 1861"/>
              <a:gd name="T40" fmla="*/ 643 w 646"/>
              <a:gd name="T41" fmla="*/ 1011 h 1861"/>
              <a:gd name="T42" fmla="*/ 636 w 646"/>
              <a:gd name="T43" fmla="*/ 1086 h 1861"/>
              <a:gd name="T44" fmla="*/ 623 w 646"/>
              <a:gd name="T45" fmla="*/ 1160 h 1861"/>
              <a:gd name="T46" fmla="*/ 607 w 646"/>
              <a:gd name="T47" fmla="*/ 1230 h 1861"/>
              <a:gd name="T48" fmla="*/ 585 w 646"/>
              <a:gd name="T49" fmla="*/ 1297 h 1861"/>
              <a:gd name="T50" fmla="*/ 561 w 646"/>
              <a:gd name="T51" fmla="*/ 1361 h 1861"/>
              <a:gd name="T52" fmla="*/ 533 w 646"/>
              <a:gd name="T53" fmla="*/ 1421 h 1861"/>
              <a:gd name="T54" fmla="*/ 500 w 646"/>
              <a:gd name="T55" fmla="*/ 1478 h 1861"/>
              <a:gd name="T56" fmla="*/ 466 w 646"/>
              <a:gd name="T57" fmla="*/ 1532 h 1861"/>
              <a:gd name="T58" fmla="*/ 428 w 646"/>
              <a:gd name="T59" fmla="*/ 1582 h 1861"/>
              <a:gd name="T60" fmla="*/ 388 w 646"/>
              <a:gd name="T61" fmla="*/ 1627 h 1861"/>
              <a:gd name="T62" fmla="*/ 345 w 646"/>
              <a:gd name="T63" fmla="*/ 1670 h 1861"/>
              <a:gd name="T64" fmla="*/ 301 w 646"/>
              <a:gd name="T65" fmla="*/ 1709 h 1861"/>
              <a:gd name="T66" fmla="*/ 254 w 646"/>
              <a:gd name="T67" fmla="*/ 1744 h 1861"/>
              <a:gd name="T68" fmla="*/ 205 w 646"/>
              <a:gd name="T69" fmla="*/ 1776 h 1861"/>
              <a:gd name="T70" fmla="*/ 156 w 646"/>
              <a:gd name="T71" fmla="*/ 1803 h 1861"/>
              <a:gd name="T72" fmla="*/ 104 w 646"/>
              <a:gd name="T73" fmla="*/ 1826 h 1861"/>
              <a:gd name="T74" fmla="*/ 53 w 646"/>
              <a:gd name="T75" fmla="*/ 1846 h 1861"/>
              <a:gd name="T76" fmla="*/ 0 w 646"/>
              <a:gd name="T77" fmla="*/ 1861 h 1861"/>
              <a:gd name="T78" fmla="*/ 0 w 646"/>
              <a:gd name="T79" fmla="*/ 0 h 1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46" h="1861">
                <a:moveTo>
                  <a:pt x="0" y="0"/>
                </a:moveTo>
                <a:lnTo>
                  <a:pt x="48" y="14"/>
                </a:lnTo>
                <a:lnTo>
                  <a:pt x="98" y="32"/>
                </a:lnTo>
                <a:lnTo>
                  <a:pt x="147" y="54"/>
                </a:lnTo>
                <a:lnTo>
                  <a:pt x="195" y="81"/>
                </a:lnTo>
                <a:lnTo>
                  <a:pt x="242" y="111"/>
                </a:lnTo>
                <a:lnTo>
                  <a:pt x="288" y="147"/>
                </a:lnTo>
                <a:lnTo>
                  <a:pt x="333" y="185"/>
                </a:lnTo>
                <a:lnTo>
                  <a:pt x="377" y="228"/>
                </a:lnTo>
                <a:lnTo>
                  <a:pt x="418" y="275"/>
                </a:lnTo>
                <a:lnTo>
                  <a:pt x="457" y="325"/>
                </a:lnTo>
                <a:lnTo>
                  <a:pt x="493" y="379"/>
                </a:lnTo>
                <a:lnTo>
                  <a:pt x="526" y="437"/>
                </a:lnTo>
                <a:lnTo>
                  <a:pt x="555" y="497"/>
                </a:lnTo>
                <a:lnTo>
                  <a:pt x="582" y="562"/>
                </a:lnTo>
                <a:lnTo>
                  <a:pt x="604" y="630"/>
                </a:lnTo>
                <a:lnTo>
                  <a:pt x="621" y="700"/>
                </a:lnTo>
                <a:lnTo>
                  <a:pt x="634" y="774"/>
                </a:lnTo>
                <a:lnTo>
                  <a:pt x="642" y="851"/>
                </a:lnTo>
                <a:lnTo>
                  <a:pt x="646" y="930"/>
                </a:lnTo>
                <a:lnTo>
                  <a:pt x="643" y="1011"/>
                </a:lnTo>
                <a:lnTo>
                  <a:pt x="636" y="1086"/>
                </a:lnTo>
                <a:lnTo>
                  <a:pt x="623" y="1160"/>
                </a:lnTo>
                <a:lnTo>
                  <a:pt x="607" y="1230"/>
                </a:lnTo>
                <a:lnTo>
                  <a:pt x="585" y="1297"/>
                </a:lnTo>
                <a:lnTo>
                  <a:pt x="561" y="1361"/>
                </a:lnTo>
                <a:lnTo>
                  <a:pt x="533" y="1421"/>
                </a:lnTo>
                <a:lnTo>
                  <a:pt x="500" y="1478"/>
                </a:lnTo>
                <a:lnTo>
                  <a:pt x="466" y="1532"/>
                </a:lnTo>
                <a:lnTo>
                  <a:pt x="428" y="1582"/>
                </a:lnTo>
                <a:lnTo>
                  <a:pt x="388" y="1627"/>
                </a:lnTo>
                <a:lnTo>
                  <a:pt x="345" y="1670"/>
                </a:lnTo>
                <a:lnTo>
                  <a:pt x="301" y="1709"/>
                </a:lnTo>
                <a:lnTo>
                  <a:pt x="254" y="1744"/>
                </a:lnTo>
                <a:lnTo>
                  <a:pt x="205" y="1776"/>
                </a:lnTo>
                <a:lnTo>
                  <a:pt x="156" y="1803"/>
                </a:lnTo>
                <a:lnTo>
                  <a:pt x="104" y="1826"/>
                </a:lnTo>
                <a:lnTo>
                  <a:pt x="53" y="1846"/>
                </a:lnTo>
                <a:lnTo>
                  <a:pt x="0" y="1861"/>
                </a:lnTo>
                <a:lnTo>
                  <a:pt x="0" y="0"/>
                </a:lnTo>
              </a:path>
            </a:pathLst>
          </a:custGeom>
          <a:gradFill rotWithShape="1">
            <a:gsLst>
              <a:gs pos="0">
                <a:srgbClr val="004992">
                  <a:gamma/>
                  <a:tint val="0"/>
                  <a:invGamma/>
                </a:srgbClr>
              </a:gs>
              <a:gs pos="100000">
                <a:srgbClr val="004992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635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9" name="Freeform 8"/>
          <p:cNvSpPr>
            <a:spLocks/>
          </p:cNvSpPr>
          <p:nvPr/>
        </p:nvSpPr>
        <p:spPr bwMode="gray">
          <a:xfrm>
            <a:off x="4707314" y="2858086"/>
            <a:ext cx="1129621" cy="3305923"/>
          </a:xfrm>
          <a:custGeom>
            <a:avLst/>
            <a:gdLst>
              <a:gd name="T0" fmla="*/ 0 w 646"/>
              <a:gd name="T1" fmla="*/ 0 h 1861"/>
              <a:gd name="T2" fmla="*/ 48 w 646"/>
              <a:gd name="T3" fmla="*/ 14 h 1861"/>
              <a:gd name="T4" fmla="*/ 98 w 646"/>
              <a:gd name="T5" fmla="*/ 32 h 1861"/>
              <a:gd name="T6" fmla="*/ 147 w 646"/>
              <a:gd name="T7" fmla="*/ 54 h 1861"/>
              <a:gd name="T8" fmla="*/ 195 w 646"/>
              <a:gd name="T9" fmla="*/ 81 h 1861"/>
              <a:gd name="T10" fmla="*/ 242 w 646"/>
              <a:gd name="T11" fmla="*/ 111 h 1861"/>
              <a:gd name="T12" fmla="*/ 288 w 646"/>
              <a:gd name="T13" fmla="*/ 147 h 1861"/>
              <a:gd name="T14" fmla="*/ 333 w 646"/>
              <a:gd name="T15" fmla="*/ 185 h 1861"/>
              <a:gd name="T16" fmla="*/ 377 w 646"/>
              <a:gd name="T17" fmla="*/ 228 h 1861"/>
              <a:gd name="T18" fmla="*/ 418 w 646"/>
              <a:gd name="T19" fmla="*/ 275 h 1861"/>
              <a:gd name="T20" fmla="*/ 457 w 646"/>
              <a:gd name="T21" fmla="*/ 325 h 1861"/>
              <a:gd name="T22" fmla="*/ 493 w 646"/>
              <a:gd name="T23" fmla="*/ 379 h 1861"/>
              <a:gd name="T24" fmla="*/ 526 w 646"/>
              <a:gd name="T25" fmla="*/ 437 h 1861"/>
              <a:gd name="T26" fmla="*/ 555 w 646"/>
              <a:gd name="T27" fmla="*/ 497 h 1861"/>
              <a:gd name="T28" fmla="*/ 582 w 646"/>
              <a:gd name="T29" fmla="*/ 562 h 1861"/>
              <a:gd name="T30" fmla="*/ 604 w 646"/>
              <a:gd name="T31" fmla="*/ 630 h 1861"/>
              <a:gd name="T32" fmla="*/ 621 w 646"/>
              <a:gd name="T33" fmla="*/ 700 h 1861"/>
              <a:gd name="T34" fmla="*/ 634 w 646"/>
              <a:gd name="T35" fmla="*/ 774 h 1861"/>
              <a:gd name="T36" fmla="*/ 642 w 646"/>
              <a:gd name="T37" fmla="*/ 851 h 1861"/>
              <a:gd name="T38" fmla="*/ 646 w 646"/>
              <a:gd name="T39" fmla="*/ 930 h 1861"/>
              <a:gd name="T40" fmla="*/ 643 w 646"/>
              <a:gd name="T41" fmla="*/ 1011 h 1861"/>
              <a:gd name="T42" fmla="*/ 636 w 646"/>
              <a:gd name="T43" fmla="*/ 1086 h 1861"/>
              <a:gd name="T44" fmla="*/ 623 w 646"/>
              <a:gd name="T45" fmla="*/ 1160 h 1861"/>
              <a:gd name="T46" fmla="*/ 607 w 646"/>
              <a:gd name="T47" fmla="*/ 1230 h 1861"/>
              <a:gd name="T48" fmla="*/ 585 w 646"/>
              <a:gd name="T49" fmla="*/ 1297 h 1861"/>
              <a:gd name="T50" fmla="*/ 561 w 646"/>
              <a:gd name="T51" fmla="*/ 1361 h 1861"/>
              <a:gd name="T52" fmla="*/ 533 w 646"/>
              <a:gd name="T53" fmla="*/ 1421 h 1861"/>
              <a:gd name="T54" fmla="*/ 500 w 646"/>
              <a:gd name="T55" fmla="*/ 1478 h 1861"/>
              <a:gd name="T56" fmla="*/ 466 w 646"/>
              <a:gd name="T57" fmla="*/ 1532 h 1861"/>
              <a:gd name="T58" fmla="*/ 428 w 646"/>
              <a:gd name="T59" fmla="*/ 1582 h 1861"/>
              <a:gd name="T60" fmla="*/ 388 w 646"/>
              <a:gd name="T61" fmla="*/ 1627 h 1861"/>
              <a:gd name="T62" fmla="*/ 345 w 646"/>
              <a:gd name="T63" fmla="*/ 1670 h 1861"/>
              <a:gd name="T64" fmla="*/ 301 w 646"/>
              <a:gd name="T65" fmla="*/ 1709 h 1861"/>
              <a:gd name="T66" fmla="*/ 254 w 646"/>
              <a:gd name="T67" fmla="*/ 1744 h 1861"/>
              <a:gd name="T68" fmla="*/ 205 w 646"/>
              <a:gd name="T69" fmla="*/ 1776 h 1861"/>
              <a:gd name="T70" fmla="*/ 156 w 646"/>
              <a:gd name="T71" fmla="*/ 1803 h 1861"/>
              <a:gd name="T72" fmla="*/ 104 w 646"/>
              <a:gd name="T73" fmla="*/ 1826 h 1861"/>
              <a:gd name="T74" fmla="*/ 53 w 646"/>
              <a:gd name="T75" fmla="*/ 1846 h 1861"/>
              <a:gd name="T76" fmla="*/ 0 w 646"/>
              <a:gd name="T77" fmla="*/ 1861 h 1861"/>
              <a:gd name="T78" fmla="*/ 0 w 646"/>
              <a:gd name="T79" fmla="*/ 0 h 1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46" h="1861">
                <a:moveTo>
                  <a:pt x="0" y="0"/>
                </a:moveTo>
                <a:lnTo>
                  <a:pt x="48" y="14"/>
                </a:lnTo>
                <a:lnTo>
                  <a:pt x="98" y="32"/>
                </a:lnTo>
                <a:lnTo>
                  <a:pt x="147" y="54"/>
                </a:lnTo>
                <a:lnTo>
                  <a:pt x="195" y="81"/>
                </a:lnTo>
                <a:lnTo>
                  <a:pt x="242" y="111"/>
                </a:lnTo>
                <a:lnTo>
                  <a:pt x="288" y="147"/>
                </a:lnTo>
                <a:lnTo>
                  <a:pt x="333" y="185"/>
                </a:lnTo>
                <a:lnTo>
                  <a:pt x="377" y="228"/>
                </a:lnTo>
                <a:lnTo>
                  <a:pt x="418" y="275"/>
                </a:lnTo>
                <a:lnTo>
                  <a:pt x="457" y="325"/>
                </a:lnTo>
                <a:lnTo>
                  <a:pt x="493" y="379"/>
                </a:lnTo>
                <a:lnTo>
                  <a:pt x="526" y="437"/>
                </a:lnTo>
                <a:lnTo>
                  <a:pt x="555" y="497"/>
                </a:lnTo>
                <a:lnTo>
                  <a:pt x="582" y="562"/>
                </a:lnTo>
                <a:lnTo>
                  <a:pt x="604" y="630"/>
                </a:lnTo>
                <a:lnTo>
                  <a:pt x="621" y="700"/>
                </a:lnTo>
                <a:lnTo>
                  <a:pt x="634" y="774"/>
                </a:lnTo>
                <a:lnTo>
                  <a:pt x="642" y="851"/>
                </a:lnTo>
                <a:lnTo>
                  <a:pt x="646" y="930"/>
                </a:lnTo>
                <a:lnTo>
                  <a:pt x="643" y="1011"/>
                </a:lnTo>
                <a:lnTo>
                  <a:pt x="636" y="1086"/>
                </a:lnTo>
                <a:lnTo>
                  <a:pt x="623" y="1160"/>
                </a:lnTo>
                <a:lnTo>
                  <a:pt x="607" y="1230"/>
                </a:lnTo>
                <a:lnTo>
                  <a:pt x="585" y="1297"/>
                </a:lnTo>
                <a:lnTo>
                  <a:pt x="561" y="1361"/>
                </a:lnTo>
                <a:lnTo>
                  <a:pt x="533" y="1421"/>
                </a:lnTo>
                <a:lnTo>
                  <a:pt x="500" y="1478"/>
                </a:lnTo>
                <a:lnTo>
                  <a:pt x="466" y="1532"/>
                </a:lnTo>
                <a:lnTo>
                  <a:pt x="428" y="1582"/>
                </a:lnTo>
                <a:lnTo>
                  <a:pt x="388" y="1627"/>
                </a:lnTo>
                <a:lnTo>
                  <a:pt x="345" y="1670"/>
                </a:lnTo>
                <a:lnTo>
                  <a:pt x="301" y="1709"/>
                </a:lnTo>
                <a:lnTo>
                  <a:pt x="254" y="1744"/>
                </a:lnTo>
                <a:lnTo>
                  <a:pt x="205" y="1776"/>
                </a:lnTo>
                <a:lnTo>
                  <a:pt x="156" y="1803"/>
                </a:lnTo>
                <a:lnTo>
                  <a:pt x="104" y="1826"/>
                </a:lnTo>
                <a:lnTo>
                  <a:pt x="53" y="1846"/>
                </a:lnTo>
                <a:lnTo>
                  <a:pt x="0" y="1861"/>
                </a:lnTo>
                <a:lnTo>
                  <a:pt x="0" y="0"/>
                </a:lnTo>
              </a:path>
            </a:pathLst>
          </a:custGeom>
          <a:gradFill rotWithShape="1">
            <a:gsLst>
              <a:gs pos="0">
                <a:srgbClr val="D5DDF3">
                  <a:gamma/>
                  <a:tint val="0"/>
                  <a:invGamma/>
                </a:srgbClr>
              </a:gs>
              <a:gs pos="100000">
                <a:srgbClr val="D5DDF3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635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0" name="Freeform 9"/>
          <p:cNvSpPr>
            <a:spLocks/>
          </p:cNvSpPr>
          <p:nvPr/>
        </p:nvSpPr>
        <p:spPr bwMode="gray">
          <a:xfrm rot="6256290">
            <a:off x="2555423" y="1852473"/>
            <a:ext cx="1147007" cy="3255812"/>
          </a:xfrm>
          <a:custGeom>
            <a:avLst/>
            <a:gdLst>
              <a:gd name="T0" fmla="*/ 0 w 646"/>
              <a:gd name="T1" fmla="*/ 0 h 1861"/>
              <a:gd name="T2" fmla="*/ 48 w 646"/>
              <a:gd name="T3" fmla="*/ 14 h 1861"/>
              <a:gd name="T4" fmla="*/ 98 w 646"/>
              <a:gd name="T5" fmla="*/ 32 h 1861"/>
              <a:gd name="T6" fmla="*/ 147 w 646"/>
              <a:gd name="T7" fmla="*/ 54 h 1861"/>
              <a:gd name="T8" fmla="*/ 195 w 646"/>
              <a:gd name="T9" fmla="*/ 81 h 1861"/>
              <a:gd name="T10" fmla="*/ 242 w 646"/>
              <a:gd name="T11" fmla="*/ 111 h 1861"/>
              <a:gd name="T12" fmla="*/ 288 w 646"/>
              <a:gd name="T13" fmla="*/ 147 h 1861"/>
              <a:gd name="T14" fmla="*/ 333 w 646"/>
              <a:gd name="T15" fmla="*/ 185 h 1861"/>
              <a:gd name="T16" fmla="*/ 377 w 646"/>
              <a:gd name="T17" fmla="*/ 228 h 1861"/>
              <a:gd name="T18" fmla="*/ 418 w 646"/>
              <a:gd name="T19" fmla="*/ 275 h 1861"/>
              <a:gd name="T20" fmla="*/ 457 w 646"/>
              <a:gd name="T21" fmla="*/ 325 h 1861"/>
              <a:gd name="T22" fmla="*/ 493 w 646"/>
              <a:gd name="T23" fmla="*/ 379 h 1861"/>
              <a:gd name="T24" fmla="*/ 526 w 646"/>
              <a:gd name="T25" fmla="*/ 437 h 1861"/>
              <a:gd name="T26" fmla="*/ 555 w 646"/>
              <a:gd name="T27" fmla="*/ 497 h 1861"/>
              <a:gd name="T28" fmla="*/ 582 w 646"/>
              <a:gd name="T29" fmla="*/ 562 h 1861"/>
              <a:gd name="T30" fmla="*/ 604 w 646"/>
              <a:gd name="T31" fmla="*/ 630 h 1861"/>
              <a:gd name="T32" fmla="*/ 621 w 646"/>
              <a:gd name="T33" fmla="*/ 700 h 1861"/>
              <a:gd name="T34" fmla="*/ 634 w 646"/>
              <a:gd name="T35" fmla="*/ 774 h 1861"/>
              <a:gd name="T36" fmla="*/ 642 w 646"/>
              <a:gd name="T37" fmla="*/ 851 h 1861"/>
              <a:gd name="T38" fmla="*/ 646 w 646"/>
              <a:gd name="T39" fmla="*/ 930 h 1861"/>
              <a:gd name="T40" fmla="*/ 643 w 646"/>
              <a:gd name="T41" fmla="*/ 1011 h 1861"/>
              <a:gd name="T42" fmla="*/ 636 w 646"/>
              <a:gd name="T43" fmla="*/ 1086 h 1861"/>
              <a:gd name="T44" fmla="*/ 623 w 646"/>
              <a:gd name="T45" fmla="*/ 1160 h 1861"/>
              <a:gd name="T46" fmla="*/ 607 w 646"/>
              <a:gd name="T47" fmla="*/ 1230 h 1861"/>
              <a:gd name="T48" fmla="*/ 585 w 646"/>
              <a:gd name="T49" fmla="*/ 1297 h 1861"/>
              <a:gd name="T50" fmla="*/ 561 w 646"/>
              <a:gd name="T51" fmla="*/ 1361 h 1861"/>
              <a:gd name="T52" fmla="*/ 533 w 646"/>
              <a:gd name="T53" fmla="*/ 1421 h 1861"/>
              <a:gd name="T54" fmla="*/ 500 w 646"/>
              <a:gd name="T55" fmla="*/ 1478 h 1861"/>
              <a:gd name="T56" fmla="*/ 466 w 646"/>
              <a:gd name="T57" fmla="*/ 1532 h 1861"/>
              <a:gd name="T58" fmla="*/ 428 w 646"/>
              <a:gd name="T59" fmla="*/ 1582 h 1861"/>
              <a:gd name="T60" fmla="*/ 388 w 646"/>
              <a:gd name="T61" fmla="*/ 1627 h 1861"/>
              <a:gd name="T62" fmla="*/ 345 w 646"/>
              <a:gd name="T63" fmla="*/ 1670 h 1861"/>
              <a:gd name="T64" fmla="*/ 301 w 646"/>
              <a:gd name="T65" fmla="*/ 1709 h 1861"/>
              <a:gd name="T66" fmla="*/ 254 w 646"/>
              <a:gd name="T67" fmla="*/ 1744 h 1861"/>
              <a:gd name="T68" fmla="*/ 205 w 646"/>
              <a:gd name="T69" fmla="*/ 1776 h 1861"/>
              <a:gd name="T70" fmla="*/ 156 w 646"/>
              <a:gd name="T71" fmla="*/ 1803 h 1861"/>
              <a:gd name="T72" fmla="*/ 104 w 646"/>
              <a:gd name="T73" fmla="*/ 1826 h 1861"/>
              <a:gd name="T74" fmla="*/ 53 w 646"/>
              <a:gd name="T75" fmla="*/ 1846 h 1861"/>
              <a:gd name="T76" fmla="*/ 0 w 646"/>
              <a:gd name="T77" fmla="*/ 1861 h 1861"/>
              <a:gd name="T78" fmla="*/ 0 w 646"/>
              <a:gd name="T79" fmla="*/ 0 h 1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46" h="1861">
                <a:moveTo>
                  <a:pt x="0" y="0"/>
                </a:moveTo>
                <a:lnTo>
                  <a:pt x="48" y="14"/>
                </a:lnTo>
                <a:lnTo>
                  <a:pt x="98" y="32"/>
                </a:lnTo>
                <a:lnTo>
                  <a:pt x="147" y="54"/>
                </a:lnTo>
                <a:lnTo>
                  <a:pt x="195" y="81"/>
                </a:lnTo>
                <a:lnTo>
                  <a:pt x="242" y="111"/>
                </a:lnTo>
                <a:lnTo>
                  <a:pt x="288" y="147"/>
                </a:lnTo>
                <a:lnTo>
                  <a:pt x="333" y="185"/>
                </a:lnTo>
                <a:lnTo>
                  <a:pt x="377" y="228"/>
                </a:lnTo>
                <a:lnTo>
                  <a:pt x="418" y="275"/>
                </a:lnTo>
                <a:lnTo>
                  <a:pt x="457" y="325"/>
                </a:lnTo>
                <a:lnTo>
                  <a:pt x="493" y="379"/>
                </a:lnTo>
                <a:lnTo>
                  <a:pt x="526" y="437"/>
                </a:lnTo>
                <a:lnTo>
                  <a:pt x="555" y="497"/>
                </a:lnTo>
                <a:lnTo>
                  <a:pt x="582" y="562"/>
                </a:lnTo>
                <a:lnTo>
                  <a:pt x="604" y="630"/>
                </a:lnTo>
                <a:lnTo>
                  <a:pt x="621" y="700"/>
                </a:lnTo>
                <a:lnTo>
                  <a:pt x="634" y="774"/>
                </a:lnTo>
                <a:lnTo>
                  <a:pt x="642" y="851"/>
                </a:lnTo>
                <a:lnTo>
                  <a:pt x="646" y="930"/>
                </a:lnTo>
                <a:lnTo>
                  <a:pt x="643" y="1011"/>
                </a:lnTo>
                <a:lnTo>
                  <a:pt x="636" y="1086"/>
                </a:lnTo>
                <a:lnTo>
                  <a:pt x="623" y="1160"/>
                </a:lnTo>
                <a:lnTo>
                  <a:pt x="607" y="1230"/>
                </a:lnTo>
                <a:lnTo>
                  <a:pt x="585" y="1297"/>
                </a:lnTo>
                <a:lnTo>
                  <a:pt x="561" y="1361"/>
                </a:lnTo>
                <a:lnTo>
                  <a:pt x="533" y="1421"/>
                </a:lnTo>
                <a:lnTo>
                  <a:pt x="500" y="1478"/>
                </a:lnTo>
                <a:lnTo>
                  <a:pt x="466" y="1532"/>
                </a:lnTo>
                <a:lnTo>
                  <a:pt x="428" y="1582"/>
                </a:lnTo>
                <a:lnTo>
                  <a:pt x="388" y="1627"/>
                </a:lnTo>
                <a:lnTo>
                  <a:pt x="345" y="1670"/>
                </a:lnTo>
                <a:lnTo>
                  <a:pt x="301" y="1709"/>
                </a:lnTo>
                <a:lnTo>
                  <a:pt x="254" y="1744"/>
                </a:lnTo>
                <a:lnTo>
                  <a:pt x="205" y="1776"/>
                </a:lnTo>
                <a:lnTo>
                  <a:pt x="156" y="1803"/>
                </a:lnTo>
                <a:lnTo>
                  <a:pt x="104" y="1826"/>
                </a:lnTo>
                <a:lnTo>
                  <a:pt x="53" y="1846"/>
                </a:lnTo>
                <a:lnTo>
                  <a:pt x="0" y="1861"/>
                </a:lnTo>
                <a:lnTo>
                  <a:pt x="0" y="0"/>
                </a:lnTo>
              </a:path>
            </a:pathLst>
          </a:custGeom>
          <a:gradFill rotWithShape="1">
            <a:gsLst>
              <a:gs pos="0">
                <a:srgbClr val="A2EAE8">
                  <a:gamma/>
                  <a:tint val="0"/>
                  <a:invGamma/>
                </a:srgbClr>
              </a:gs>
              <a:gs pos="100000">
                <a:srgbClr val="A2EAE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635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21" name="Group 11"/>
          <p:cNvGrpSpPr>
            <a:grpSpLocks/>
          </p:cNvGrpSpPr>
          <p:nvPr/>
        </p:nvGrpSpPr>
        <p:grpSpPr bwMode="auto">
          <a:xfrm>
            <a:off x="3994228" y="2621133"/>
            <a:ext cx="1314847" cy="1335085"/>
            <a:chOff x="2016" y="1920"/>
            <a:chExt cx="1680" cy="1680"/>
          </a:xfrm>
        </p:grpSpPr>
        <p:sp>
          <p:nvSpPr>
            <p:cNvPr id="22" name="Oval 12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14343"/>
                </a:gs>
                <a:gs pos="100000">
                  <a:srgbClr val="F14343">
                    <a:gamma/>
                    <a:shade val="45490"/>
                    <a:invGamma/>
                  </a:srgbClr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14343">
                    <a:gamma/>
                    <a:tint val="0"/>
                    <a:invGamma/>
                  </a:srgbClr>
                </a:gs>
                <a:gs pos="100000">
                  <a:srgbClr val="F14343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4" name="Text Box 14"/>
          <p:cNvSpPr txBox="1">
            <a:spLocks noChangeArrowheads="1"/>
          </p:cNvSpPr>
          <p:nvPr/>
        </p:nvSpPr>
        <p:spPr bwMode="gray">
          <a:xfrm>
            <a:off x="4305667" y="3153090"/>
            <a:ext cx="78134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 </a:t>
            </a:r>
            <a:endParaRPr kumimoji="0" lang="en-US" altLang="ru-RU" sz="32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gray">
          <a:xfrm>
            <a:off x="1907705" y="2732964"/>
            <a:ext cx="169574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РОДИТЕЛИ</a:t>
            </a:r>
            <a:endParaRPr kumimoji="0" lang="en-US" alt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gray">
          <a:xfrm>
            <a:off x="5727909" y="1742364"/>
            <a:ext cx="19404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УЧАЩИЕСЯ</a:t>
            </a:r>
            <a:endParaRPr kumimoji="0" lang="en-US" alt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gray">
          <a:xfrm>
            <a:off x="4100486" y="4581128"/>
            <a:ext cx="16274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ПЕДАГОГИ</a:t>
            </a:r>
            <a:endParaRPr kumimoji="0" lang="en-US" alt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pic>
        <p:nvPicPr>
          <p:cNvPr id="28" name="Picture 4" descr="DSC_5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3" y="283722"/>
            <a:ext cx="3226304" cy="2313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3" descr="DSC_10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302" y="4227492"/>
            <a:ext cx="3316194" cy="2348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4" descr="Изображение 004"/>
          <p:cNvPicPr>
            <a:picLocks noChangeAspect="1" noChangeArrowheads="1"/>
          </p:cNvPicPr>
          <p:nvPr/>
        </p:nvPicPr>
        <p:blipFill>
          <a:blip r:embed="rId5"/>
          <a:srcRect l="16138" t="67339" r="14738"/>
          <a:stretch>
            <a:fillRect/>
          </a:stretch>
        </p:blipFill>
        <p:spPr bwMode="auto">
          <a:xfrm>
            <a:off x="6012160" y="2162517"/>
            <a:ext cx="2880320" cy="2083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4015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WordArt 3"/>
          <p:cNvSpPr>
            <a:spLocks noChangeArrowheads="1" noChangeShapeType="1" noTextEdit="1"/>
          </p:cNvSpPr>
          <p:nvPr/>
        </p:nvSpPr>
        <p:spPr bwMode="gray">
          <a:xfrm>
            <a:off x="2051720" y="116632"/>
            <a:ext cx="5105400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ru-RU" sz="54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  <a:latin typeface="Verdana"/>
              </a:rPr>
              <a:t>Добро пожаловать</a:t>
            </a:r>
            <a:r>
              <a:rPr lang="en-US" sz="5400" b="1" kern="10" dirty="0" smtClean="0">
                <a:ln w="19050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  <a:latin typeface="Verdana"/>
              </a:rPr>
              <a:t>!</a:t>
            </a:r>
            <a:endParaRPr lang="ru-RU" sz="5400" b="1" kern="10" dirty="0">
              <a:ln w="19050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chemeClr val="tx2"/>
                  </a:gs>
                  <a:gs pos="100000">
                    <a:schemeClr val="accent1"/>
                  </a:gs>
                </a:gsLst>
                <a:lin ang="5400000" scaled="1"/>
              </a:gradFill>
              <a:effectLst>
                <a:outerShdw dist="71842" dir="2700000" algn="ctr" rotWithShape="0">
                  <a:schemeClr val="bg2">
                    <a:alpha val="50000"/>
                  </a:schemeClr>
                </a:outerShdw>
              </a:effectLst>
              <a:latin typeface="Verdana"/>
            </a:endParaRPr>
          </a:p>
        </p:txBody>
      </p:sp>
      <p:pic>
        <p:nvPicPr>
          <p:cNvPr id="3" name="Picture 2" descr="F:\Фон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485" y="1565796"/>
            <a:ext cx="8075869" cy="4968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Итоговый проект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ru-RU" dirty="0" smtClean="0">
              <a:latin typeface="Times New Roman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latin typeface="Times New Roman"/>
                <a:ea typeface="Calibri"/>
              </a:rPr>
              <a:t>учебный </a:t>
            </a:r>
            <a:r>
              <a:rPr lang="ru-RU" sz="2400" dirty="0">
                <a:latin typeface="Times New Roman"/>
                <a:ea typeface="Calibri"/>
              </a:rPr>
              <a:t>проект, выполняемый обучающимся в рамках одного или нескольких учебных предметов с целью продемонстрировать свои достижения в самостоятельном освоении содержания избранных областей знаний и/или видов деятельности и способность проектировать и осуществлять целесообразную и результативную деятельность (учебно-познавательную, конструкторскую, социальную, художественно-творческую, иную</a:t>
            </a:r>
            <a:r>
              <a:rPr lang="ru-RU" sz="2400" dirty="0" smtClean="0">
                <a:latin typeface="Times New Roman"/>
                <a:ea typeface="Calibri"/>
              </a:rPr>
              <a:t>)</a:t>
            </a:r>
            <a:endParaRPr lang="ru-RU" sz="2400" dirty="0">
              <a:latin typeface="Times New Roman"/>
              <a:ea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ct val="20000"/>
              </a:spcBef>
              <a:spcAft>
                <a:spcPts val="0"/>
              </a:spcAft>
            </a:pPr>
            <a:endParaRPr lang="ru-RU" sz="2000" b="0" dirty="0">
              <a:solidFill>
                <a:srgbClr val="B9CCF2">
                  <a:lumMod val="25000"/>
                </a:srgb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endParaRPr lang="ru-RU" b="1" dirty="0" smtClean="0">
              <a:latin typeface="Times New Roman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ПОЛОЖЕНИЕ </a:t>
            </a:r>
            <a:endParaRPr lang="ru-RU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 проектной и учебно-исследовательской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деятельности учащихся </a:t>
            </a:r>
            <a:r>
              <a:rPr lang="ru-RU" dirty="0" smtClean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гимназии</a:t>
            </a:r>
          </a:p>
          <a:p>
            <a:endParaRPr lang="ru-RU" dirty="0"/>
          </a:p>
        </p:txBody>
      </p:sp>
      <p:pic>
        <p:nvPicPr>
          <p:cNvPr id="3074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6093296"/>
            <a:ext cx="103028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5092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3"/>
          <p:cNvSpPr>
            <a:spLocks noChangeArrowheads="1"/>
          </p:cNvSpPr>
          <p:nvPr/>
        </p:nvSpPr>
        <p:spPr bwMode="gray">
          <a:xfrm>
            <a:off x="0" y="1600200"/>
            <a:ext cx="5715000" cy="4495800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FFCC66">
                  <a:gamma/>
                  <a:tint val="0"/>
                  <a:invGamma/>
                  <a:alpha val="52000"/>
                </a:srgbClr>
              </a:gs>
              <a:gs pos="100000">
                <a:srgbClr val="FFCC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endParaRPr lang="ru-RU" sz="1800" kern="0" smtClean="0">
              <a:solidFill>
                <a:srgbClr val="FFFFFF"/>
              </a:solidFill>
            </a:endParaRPr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gray">
          <a:xfrm>
            <a:off x="304800" y="2133600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5B84E9">
                  <a:gamma/>
                  <a:shade val="46275"/>
                  <a:invGamma/>
                </a:srgbClr>
              </a:gs>
              <a:gs pos="50000">
                <a:srgbClr val="5B84E9"/>
              </a:gs>
              <a:gs pos="100000">
                <a:srgbClr val="5B84E9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3B76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Публичная защита</a:t>
            </a: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gray">
          <a:xfrm>
            <a:off x="304800" y="3276600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57C9ED">
                  <a:gamma/>
                  <a:shade val="46275"/>
                  <a:invGamma/>
                </a:srgbClr>
              </a:gs>
              <a:gs pos="50000">
                <a:srgbClr val="57C9ED"/>
              </a:gs>
              <a:gs pos="100000">
                <a:srgbClr val="57C9ED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3B76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Пояснительная записка</a:t>
            </a: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gray">
          <a:xfrm>
            <a:off x="328464" y="4419600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5D7A6">
                  <a:gamma/>
                  <a:shade val="46275"/>
                  <a:invGamma/>
                </a:srgbClr>
              </a:gs>
              <a:gs pos="50000">
                <a:srgbClr val="65D7A6"/>
              </a:gs>
              <a:gs pos="100000">
                <a:srgbClr val="65D7A6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3B76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Отзыв руководителя</a:t>
            </a: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gray">
          <a:xfrm>
            <a:off x="5791200" y="2209800"/>
            <a:ext cx="2819400" cy="32004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5B84E9"/>
              </a:gs>
              <a:gs pos="100000">
                <a:srgbClr val="5B84E9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sz="3200" b="1" kern="0" dirty="0">
                <a:solidFill>
                  <a:srgbClr val="3739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оценки проектной деятельности</a:t>
            </a:r>
            <a:endParaRPr lang="en-US" altLang="ru-RU" sz="18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093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lvl="0" indent="685800">
              <a:spcBef>
                <a:spcPct val="20000"/>
              </a:spcBef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  <a:cs typeface="+mn-cs"/>
              </a:rPr>
              <a:t/>
            </a:r>
            <a:br>
              <a:rPr lang="ru-RU" dirty="0" smtClean="0">
                <a:latin typeface="Times New Roman"/>
                <a:ea typeface="Times New Roman"/>
                <a:cs typeface="+mn-cs"/>
              </a:rPr>
            </a:br>
            <a:r>
              <a:rPr lang="ru-RU" b="0" dirty="0">
                <a:latin typeface="Times New Roman"/>
                <a:ea typeface="Times New Roman"/>
                <a:cs typeface="+mn-cs"/>
              </a:rPr>
              <a:t/>
            </a:r>
            <a:br>
              <a:rPr lang="ru-RU" b="0" dirty="0">
                <a:latin typeface="Times New Roman"/>
                <a:ea typeface="Times New Roman"/>
                <a:cs typeface="+mn-cs"/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28596" y="214290"/>
            <a:ext cx="4040188" cy="639762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ts val="0"/>
              </a:spcBef>
            </a:pP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Требования к пояснительной записке проекта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28596" y="1500174"/>
            <a:ext cx="4040188" cy="4643470"/>
          </a:xfr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Объем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</a:rPr>
              <a:t>не более 1 страницы.</a:t>
            </a:r>
          </a:p>
          <a:p>
            <a:pPr marL="457200" lvl="0" indent="-457200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</a:rPr>
              <a:t>Цель и назначение продукта.</a:t>
            </a:r>
          </a:p>
          <a:p>
            <a:pPr marL="457200" lvl="0" indent="-457200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</a:rPr>
              <a:t>Краткое описание хода выполнения 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проекта.</a:t>
            </a:r>
            <a:endParaRPr lang="ru-RU" sz="20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marL="457200" lvl="0" indent="-457200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</a:rPr>
              <a:t>Краткое описание полученных результатов.</a:t>
            </a:r>
          </a:p>
          <a:p>
            <a:pPr marL="457200" lvl="0" indent="-457200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</a:rPr>
              <a:t>Описание особенностей конструкции (для конструкторских проектов).</a:t>
            </a:r>
          </a:p>
          <a:p>
            <a:pPr marL="457200" lvl="0" indent="-457200"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</a:rPr>
              <a:t>Описание эффектов от реализации проекта (для социальных проектов).</a:t>
            </a:r>
          </a:p>
          <a:p>
            <a:pPr marL="114300" indent="0" algn="just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> </a:t>
            </a:r>
          </a:p>
          <a:p>
            <a:pPr marL="48768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b="1" dirty="0">
                <a:ea typeface="Calibri"/>
              </a:rPr>
              <a:t> </a:t>
            </a:r>
            <a:endParaRPr lang="ru-RU" dirty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214290"/>
            <a:ext cx="4041775" cy="639762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endParaRPr lang="ru-RU" sz="2000" dirty="0" smtClean="0">
              <a:latin typeface="Times New Roman"/>
              <a:ea typeface="Times New Roman"/>
            </a:endParaRPr>
          </a:p>
          <a:p>
            <a:pPr algn="ctr"/>
            <a:endParaRPr lang="ru-RU" sz="2000" dirty="0" smtClean="0">
              <a:latin typeface="Times New Roman"/>
              <a:ea typeface="Times New Roman"/>
            </a:endParaRPr>
          </a:p>
          <a:p>
            <a:pPr algn="ctr"/>
            <a:endParaRPr lang="ru-RU" sz="2000" dirty="0" smtClean="0">
              <a:latin typeface="Times New Roman"/>
              <a:ea typeface="Times New Roman"/>
            </a:endParaRPr>
          </a:p>
          <a:p>
            <a:pPr algn="ctr"/>
            <a:endParaRPr lang="ru-RU" sz="2000" dirty="0" smtClean="0">
              <a:latin typeface="Times New Roman"/>
              <a:ea typeface="Times New Roman"/>
            </a:endParaRPr>
          </a:p>
          <a:p>
            <a:pPr algn="ctr"/>
            <a:endParaRPr lang="ru-RU" sz="2000" dirty="0" smtClean="0">
              <a:latin typeface="Times New Roman"/>
              <a:ea typeface="Times New Roman"/>
            </a:endParaRPr>
          </a:p>
          <a:p>
            <a:pPr algn="ctr"/>
            <a:endParaRPr lang="ru-RU" sz="2000" dirty="0" smtClean="0">
              <a:latin typeface="Times New Roman"/>
              <a:ea typeface="Times New Roman"/>
            </a:endParaRPr>
          </a:p>
          <a:p>
            <a:pPr algn="ctr"/>
            <a:endParaRPr lang="ru-RU" sz="2000" dirty="0" smtClean="0">
              <a:latin typeface="Times New Roman"/>
              <a:ea typeface="Times New Roman"/>
            </a:endParaRPr>
          </a:p>
          <a:p>
            <a:pPr algn="ctr"/>
            <a:endParaRPr lang="ru-RU" sz="2000" dirty="0" smtClean="0">
              <a:latin typeface="Times New Roman"/>
              <a:ea typeface="Times New Roman"/>
            </a:endParaRPr>
          </a:p>
          <a:p>
            <a:pPr algn="ctr"/>
            <a:endParaRPr lang="ru-RU" sz="2000" dirty="0" smtClean="0">
              <a:latin typeface="Times New Roman"/>
              <a:ea typeface="Times New Roman"/>
            </a:endParaRPr>
          </a:p>
          <a:p>
            <a:pPr algn="ctr"/>
            <a:endParaRPr lang="ru-RU" sz="2000" dirty="0" smtClean="0">
              <a:latin typeface="Times New Roman"/>
              <a:ea typeface="Times New Roman"/>
            </a:endParaRPr>
          </a:p>
          <a:p>
            <a:pPr algn="ctr">
              <a:spcBef>
                <a:spcPts val="0"/>
              </a:spcBef>
            </a:pP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Требования к отзыву </a:t>
            </a:r>
          </a:p>
          <a:p>
            <a:pPr algn="ctr">
              <a:spcBef>
                <a:spcPts val="0"/>
              </a:spcBef>
            </a:pP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руководителя проекта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00174"/>
            <a:ext cx="4041775" cy="4625989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lvl="0"/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Характеристика способности учащегося к самостоятельному приобретению знаний и решению проблем.</a:t>
            </a:r>
          </a:p>
          <a:p>
            <a:pPr lvl="0"/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Характеристика уровня </a:t>
            </a:r>
            <a:r>
              <a:rPr lang="ru-RU" sz="2000" dirty="0" err="1" smtClean="0">
                <a:solidFill>
                  <a:srgbClr val="002060"/>
                </a:solidFill>
                <a:latin typeface="Times New Roman"/>
                <a:ea typeface="Times New Roman"/>
              </a:rPr>
              <a:t>сформированности</a:t>
            </a:r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 познавательных, регулятивных, коммуникативных учебных действий.</a:t>
            </a:r>
          </a:p>
          <a:p>
            <a:pPr lvl="0"/>
            <a:r>
              <a:rPr lang="ru-RU" sz="20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Характеристика инициативности и уровня ответственности учащегося, исполнительской дисциплины учащегося.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5885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228600"/>
            <a:ext cx="8435280" cy="563563"/>
          </a:xfrm>
        </p:spPr>
        <p:txBody>
          <a:bodyPr/>
          <a:lstStyle/>
          <a:p>
            <a:r>
              <a:rPr lang="ru-RU" sz="2800" dirty="0">
                <a:solidFill>
                  <a:srgbClr val="37399B"/>
                </a:solidFill>
                <a:latin typeface="Times New Roman" pitchFamily="18" charset="0"/>
              </a:rPr>
              <a:t>Объекты оценки </a:t>
            </a:r>
            <a:r>
              <a:rPr lang="ru-RU" sz="2800" dirty="0" smtClean="0">
                <a:solidFill>
                  <a:srgbClr val="37399B"/>
                </a:solidFill>
                <a:latin typeface="Times New Roman" pitchFamily="18" charset="0"/>
              </a:rPr>
              <a:t>проекта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611560" y="1628800"/>
            <a:ext cx="8075240" cy="4619600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endParaRPr lang="ru-RU" b="1" dirty="0" smtClean="0"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gray">
          <a:xfrm>
            <a:off x="847648" y="1344216"/>
            <a:ext cx="7608344" cy="100121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>
                  <a:gamma/>
                  <a:shade val="75686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75686"/>
                  <a:invGamma/>
                </a:srgbClr>
              </a:gs>
            </a:gsLst>
            <a:lin ang="5400000" scaled="1"/>
          </a:gradFill>
          <a:ln w="28575" algn="ctr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освоению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систематических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знаний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самостоятельному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пополнению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переносу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интеграции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/>
          <p:cNvSpPr>
            <a:spLocks noChangeArrowheads="1"/>
          </p:cNvSpPr>
          <p:nvPr/>
        </p:nvSpPr>
        <p:spPr bwMode="gray">
          <a:xfrm>
            <a:off x="847648" y="2345431"/>
            <a:ext cx="7608344" cy="100121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>
                  <a:gamma/>
                  <a:shade val="75686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75686"/>
                  <a:invGamma/>
                </a:srgbClr>
              </a:gs>
            </a:gsLst>
            <a:lin ang="5400000" scaled="1"/>
          </a:gradFill>
          <a:ln w="28575" algn="ctr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сотрудничеству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коммуникации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864216" y="3346646"/>
            <a:ext cx="7608344" cy="100121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>
                  <a:gamma/>
                  <a:shade val="75686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75686"/>
                  <a:invGamma/>
                </a:srgbClr>
              </a:gs>
            </a:gsLst>
            <a:lin ang="5400000" scaled="1"/>
          </a:gradFill>
          <a:ln w="28575" algn="ctr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решению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личностно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значимых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воплощению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найденных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решений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2"/>
          <p:cNvSpPr>
            <a:spLocks noChangeArrowheads="1"/>
          </p:cNvSpPr>
          <p:nvPr/>
        </p:nvSpPr>
        <p:spPr bwMode="gray">
          <a:xfrm>
            <a:off x="865332" y="4347861"/>
            <a:ext cx="7608344" cy="100121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>
                  <a:gamma/>
                  <a:shade val="75686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75686"/>
                  <a:invGamma/>
                </a:srgbClr>
              </a:gs>
            </a:gsLst>
            <a:lin ang="5400000" scaled="1"/>
          </a:gradFill>
          <a:ln w="28575" algn="ctr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использованию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ИКТ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2"/>
          <p:cNvSpPr>
            <a:spLocks noChangeArrowheads="1"/>
          </p:cNvSpPr>
          <p:nvPr/>
        </p:nvSpPr>
        <p:spPr bwMode="gray">
          <a:xfrm>
            <a:off x="847648" y="5349076"/>
            <a:ext cx="7608344" cy="100121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FFFFF">
                  <a:gamma/>
                  <a:shade val="75686"/>
                  <a:invGamma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75686"/>
                  <a:invGamma/>
                </a:srgbClr>
              </a:gs>
            </a:gsLst>
            <a:lin ang="5400000" scaled="1"/>
          </a:gradFill>
          <a:ln w="28575" algn="ctr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самоорганизации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рефлексии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844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Проектная деятельность </a:t>
            </a:r>
            <a:br>
              <a:rPr 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 уровне НОО и ООО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7159" y="2143116"/>
            <a:ext cx="1857387" cy="1657352"/>
            <a:chOff x="1248" y="1680"/>
            <a:chExt cx="864" cy="864"/>
          </a:xfrm>
        </p:grpSpPr>
        <p:sp>
          <p:nvSpPr>
            <p:cNvPr id="495620" name="AutoShape 4"/>
            <p:cNvSpPr>
              <a:spLocks noChangeArrowheads="1"/>
            </p:cNvSpPr>
            <p:nvPr/>
          </p:nvSpPr>
          <p:spPr bwMode="gray">
            <a:xfrm>
              <a:off x="1248" y="1680"/>
              <a:ext cx="864" cy="864"/>
            </a:xfrm>
            <a:prstGeom prst="roundRect">
              <a:avLst>
                <a:gd name="adj" fmla="val 11921"/>
              </a:avLst>
            </a:prstGeom>
            <a:solidFill>
              <a:srgbClr val="EEAD38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5621" name="Freeform 5"/>
            <p:cNvSpPr>
              <a:spLocks/>
            </p:cNvSpPr>
            <p:nvPr/>
          </p:nvSpPr>
          <p:spPr bwMode="gray">
            <a:xfrm>
              <a:off x="1296" y="1728"/>
              <a:ext cx="431" cy="432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EAD38">
                    <a:gamma/>
                    <a:tint val="36471"/>
                    <a:invGamma/>
                  </a:srgbClr>
                </a:gs>
                <a:gs pos="50000">
                  <a:srgbClr val="EEAD38"/>
                </a:gs>
                <a:gs pos="100000">
                  <a:srgbClr val="EEAD38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 w="0">
              <a:noFill/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495622" name="Text Box 6"/>
          <p:cNvSpPr txBox="1">
            <a:spLocks noChangeArrowheads="1"/>
          </p:cNvSpPr>
          <p:nvPr/>
        </p:nvSpPr>
        <p:spPr bwMode="gray">
          <a:xfrm>
            <a:off x="357158" y="2643182"/>
            <a:ext cx="1857387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cs typeface="Arial" charset="0"/>
              </a:rPr>
              <a:t>НОО</a:t>
            </a:r>
          </a:p>
          <a:p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5623" name="AutoShape 7"/>
          <p:cNvSpPr>
            <a:spLocks noChangeArrowheads="1"/>
          </p:cNvSpPr>
          <p:nvPr/>
        </p:nvSpPr>
        <p:spPr bwMode="gray">
          <a:xfrm>
            <a:off x="357158" y="4000504"/>
            <a:ext cx="1857388" cy="1619272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3399FF"/>
              </a:gs>
              <a:gs pos="100000">
                <a:srgbClr val="3399FF">
                  <a:gamma/>
                  <a:shade val="69804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95624" name="Freeform 8"/>
          <p:cNvSpPr>
            <a:spLocks/>
          </p:cNvSpPr>
          <p:nvPr/>
        </p:nvSpPr>
        <p:spPr bwMode="gray">
          <a:xfrm>
            <a:off x="872531" y="4029068"/>
            <a:ext cx="1121356" cy="68580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0099FF">
                  <a:gamma/>
                  <a:tint val="36471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36471"/>
                  <a:invGamma/>
                </a:srgb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95625" name="Text Box 9"/>
          <p:cNvSpPr txBox="1">
            <a:spLocks noChangeArrowheads="1"/>
          </p:cNvSpPr>
          <p:nvPr/>
        </p:nvSpPr>
        <p:spPr bwMode="gray">
          <a:xfrm>
            <a:off x="428596" y="4500570"/>
            <a:ext cx="1785950" cy="519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ООО</a:t>
            </a:r>
            <a:endParaRPr lang="en-US" sz="2800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714612" y="2071679"/>
            <a:ext cx="5429288" cy="1751965"/>
            <a:chOff x="1728" y="1920"/>
            <a:chExt cx="3264" cy="876"/>
          </a:xfrm>
        </p:grpSpPr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1728" y="1920"/>
              <a:ext cx="3264" cy="866"/>
              <a:chOff x="1728" y="1920"/>
              <a:chExt cx="3264" cy="866"/>
            </a:xfrm>
          </p:grpSpPr>
          <p:sp>
            <p:nvSpPr>
              <p:cNvPr id="495637" name="AutoShape 21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FBEBD1"/>
                  </a:gs>
                  <a:gs pos="50000">
                    <a:srgbClr val="FBEBD1">
                      <a:gamma/>
                      <a:tint val="0"/>
                      <a:invGamma/>
                    </a:srgbClr>
                  </a:gs>
                  <a:gs pos="100000">
                    <a:srgbClr val="FBEBD1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95638" name="Freeform 22"/>
              <p:cNvSpPr>
                <a:spLocks/>
              </p:cNvSpPr>
              <p:nvPr/>
            </p:nvSpPr>
            <p:spPr bwMode="gray">
              <a:xfrm>
                <a:off x="1776" y="1968"/>
                <a:ext cx="431" cy="432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95639" name="Text Box 23"/>
            <p:cNvSpPr txBox="1">
              <a:spLocks noChangeArrowheads="1"/>
            </p:cNvSpPr>
            <p:nvPr/>
          </p:nvSpPr>
          <p:spPr bwMode="gray">
            <a:xfrm>
              <a:off x="1920" y="1996"/>
              <a:ext cx="2928" cy="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/>
                <a:t>«В целях реализации ООП НОО в ОУ для участников образовательного процесса должны </a:t>
              </a:r>
              <a:r>
                <a:rPr lang="ru-RU" b="1" dirty="0" smtClean="0">
                  <a:solidFill>
                    <a:srgbClr val="FF0000"/>
                  </a:solidFill>
                </a:rPr>
                <a:t>создаваться условия, обеспечивающие возможность</a:t>
              </a:r>
              <a:r>
                <a:rPr lang="ru-RU" b="1" dirty="0" smtClean="0"/>
                <a:t>…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>
                  <a:cs typeface="Arial" charset="0"/>
                </a:rPr>
                <a:t>работы  с одаренными детьми, организации интеллектуальных и творческих соревнований, научно-технического творчества и проектно-исследовательской деятельности».</a:t>
              </a:r>
              <a:endParaRPr lang="ru-RU" b="1" dirty="0">
                <a:cs typeface="Arial" charset="0"/>
              </a:endParaRPr>
            </a:p>
          </p:txBody>
        </p:sp>
      </p:grp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2714612" y="3952868"/>
            <a:ext cx="5571507" cy="1861854"/>
            <a:chOff x="1728" y="1920"/>
            <a:chExt cx="3306" cy="915"/>
          </a:xfrm>
        </p:grpSpPr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728" y="1920"/>
              <a:ext cx="3264" cy="866"/>
              <a:chOff x="1728" y="1920"/>
              <a:chExt cx="3264" cy="866"/>
            </a:xfrm>
          </p:grpSpPr>
          <p:sp>
            <p:nvSpPr>
              <p:cNvPr id="495647" name="AutoShape 31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CCECFF"/>
                  </a:gs>
                  <a:gs pos="50000">
                    <a:srgbClr val="CCECFF">
                      <a:gamma/>
                      <a:tint val="0"/>
                      <a:invGamma/>
                    </a:srgbClr>
                  </a:gs>
                  <a:gs pos="100000">
                    <a:srgbClr val="CCECFF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95648" name="Freeform 32"/>
              <p:cNvSpPr>
                <a:spLocks/>
              </p:cNvSpPr>
              <p:nvPr/>
            </p:nvSpPr>
            <p:spPr bwMode="gray">
              <a:xfrm>
                <a:off x="1776" y="1968"/>
                <a:ext cx="431" cy="432"/>
              </a:xfrm>
              <a:custGeom>
                <a:avLst/>
                <a:gdLst/>
                <a:ahLst/>
                <a:cxnLst>
                  <a:cxn ang="0">
                    <a:pos x="118" y="0"/>
                  </a:cxn>
                  <a:cxn ang="0">
                    <a:pos x="0" y="118"/>
                  </a:cxn>
                  <a:cxn ang="0">
                    <a:pos x="0" y="589"/>
                  </a:cxn>
                  <a:cxn ang="0">
                    <a:pos x="161" y="174"/>
                  </a:cxn>
                  <a:cxn ang="0">
                    <a:pos x="589" y="0"/>
                  </a:cxn>
                  <a:cxn ang="0">
                    <a:pos x="118" y="0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95649" name="Text Box 33"/>
            <p:cNvSpPr txBox="1">
              <a:spLocks noChangeArrowheads="1"/>
            </p:cNvSpPr>
            <p:nvPr/>
          </p:nvSpPr>
          <p:spPr bwMode="gray">
            <a:xfrm>
              <a:off x="1770" y="1943"/>
              <a:ext cx="3264" cy="8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/>
                <a:t>«Программа УУД должна быть направлена…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 smtClean="0">
                  <a:cs typeface="Arial" charset="0"/>
                </a:rPr>
                <a:t>на </a:t>
              </a:r>
              <a:r>
                <a:rPr lang="ru-RU" b="1" dirty="0" smtClean="0">
                  <a:solidFill>
                    <a:srgbClr val="FF0000"/>
                  </a:solidFill>
                  <a:cs typeface="Arial" charset="0"/>
                </a:rPr>
                <a:t>формирование у учащихся основ культуры исследовательской и проектной деятельности</a:t>
              </a:r>
              <a:r>
                <a:rPr lang="ru-RU" b="1" dirty="0" smtClean="0">
                  <a:cs typeface="Arial" charset="0"/>
                </a:rPr>
                <a:t> и навыков разработки, реализации и общественной презентации обучающимися результатов исследования, предметного или </a:t>
              </a:r>
              <a:r>
                <a:rPr lang="ru-RU" b="1" dirty="0" err="1" smtClean="0">
                  <a:cs typeface="Arial" charset="0"/>
                </a:rPr>
                <a:t>межпредметного</a:t>
              </a:r>
              <a:r>
                <a:rPr lang="ru-RU" b="1" dirty="0" smtClean="0">
                  <a:cs typeface="Arial" charset="0"/>
                </a:rPr>
                <a:t> учебного проекта, направленной на решение научной, личностно и (или) социально значимой проблемы».</a:t>
              </a:r>
              <a:endParaRPr lang="ru-RU" b="1" dirty="0"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Проекты по виду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0136" y="1304586"/>
            <a:ext cx="8305800" cy="3924312"/>
          </a:xfrm>
        </p:spPr>
        <p:txBody>
          <a:bodyPr/>
          <a:lstStyle/>
          <a:p>
            <a:endParaRPr lang="ru-RU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84672" y="1533186"/>
            <a:ext cx="2238127" cy="1086732"/>
            <a:chOff x="1248" y="1680"/>
            <a:chExt cx="864" cy="864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gray">
            <a:xfrm>
              <a:off x="1248" y="1680"/>
              <a:ext cx="864" cy="864"/>
            </a:xfrm>
            <a:prstGeom prst="roundRect">
              <a:avLst>
                <a:gd name="adj" fmla="val 11921"/>
              </a:avLst>
            </a:prstGeom>
            <a:solidFill>
              <a:srgbClr val="EEAD38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07763" dir="2700000" algn="ctr" rotWithShape="0">
                <a:srgbClr val="003B76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gray">
            <a:xfrm>
              <a:off x="1296" y="1728"/>
              <a:ext cx="431" cy="432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EAD38">
                    <a:gamma/>
                    <a:tint val="36471"/>
                    <a:invGamma/>
                  </a:srgbClr>
                </a:gs>
                <a:gs pos="50000">
                  <a:srgbClr val="EEAD38"/>
                </a:gs>
                <a:gs pos="100000">
                  <a:srgbClr val="EEAD38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gray">
          <a:xfrm>
            <a:off x="395512" y="1816201"/>
            <a:ext cx="22381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социальные</a:t>
            </a:r>
            <a:endParaRPr kumimoji="0" lang="en-US" alt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gray">
          <a:xfrm>
            <a:off x="384672" y="2780928"/>
            <a:ext cx="2238127" cy="1086732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rgbClr val="3399FF"/>
              </a:gs>
              <a:gs pos="100000">
                <a:srgbClr val="3399FF">
                  <a:gamma/>
                  <a:shade val="69804"/>
                  <a:invGamma/>
                </a:srgbClr>
              </a:gs>
            </a:gsLst>
            <a:lin ang="540000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rgbClr val="003B76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gray">
          <a:xfrm>
            <a:off x="895139" y="3133386"/>
            <a:ext cx="1116472" cy="543366"/>
          </a:xfrm>
          <a:custGeom>
            <a:avLst/>
            <a:gdLst>
              <a:gd name="T0" fmla="*/ 118 w 596"/>
              <a:gd name="T1" fmla="*/ 0 h 598"/>
              <a:gd name="T2" fmla="*/ 0 w 596"/>
              <a:gd name="T3" fmla="*/ 118 h 598"/>
              <a:gd name="T4" fmla="*/ 0 w 596"/>
              <a:gd name="T5" fmla="*/ 589 h 598"/>
              <a:gd name="T6" fmla="*/ 161 w 596"/>
              <a:gd name="T7" fmla="*/ 174 h 598"/>
              <a:gd name="T8" fmla="*/ 589 w 596"/>
              <a:gd name="T9" fmla="*/ 0 h 598"/>
              <a:gd name="T10" fmla="*/ 118 w 596"/>
              <a:gd name="T11" fmla="*/ 0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rgbClr val="0099FF">
                  <a:gamma/>
                  <a:tint val="36471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36471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gray">
          <a:xfrm>
            <a:off x="384672" y="3062684"/>
            <a:ext cx="22381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прикладные</a:t>
            </a:r>
            <a:endParaRPr kumimoji="0" lang="en-US" alt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</a:endParaRPr>
          </a:p>
        </p:txBody>
      </p:sp>
      <p:grpSp>
        <p:nvGrpSpPr>
          <p:cNvPr id="11" name="Group 15"/>
          <p:cNvGrpSpPr>
            <a:grpSpLocks/>
          </p:cNvGrpSpPr>
          <p:nvPr/>
        </p:nvGrpSpPr>
        <p:grpSpPr bwMode="auto">
          <a:xfrm>
            <a:off x="435357" y="4035749"/>
            <a:ext cx="2238127" cy="1086732"/>
            <a:chOff x="1248" y="1680"/>
            <a:chExt cx="864" cy="864"/>
          </a:xfrm>
        </p:grpSpPr>
        <p:sp>
          <p:nvSpPr>
            <p:cNvPr id="12" name="AutoShape 16"/>
            <p:cNvSpPr>
              <a:spLocks noChangeArrowheads="1"/>
            </p:cNvSpPr>
            <p:nvPr/>
          </p:nvSpPr>
          <p:spPr bwMode="gray">
            <a:xfrm>
              <a:off x="1248" y="1680"/>
              <a:ext cx="864" cy="864"/>
            </a:xfrm>
            <a:prstGeom prst="roundRect">
              <a:avLst>
                <a:gd name="adj" fmla="val 11921"/>
              </a:avLst>
            </a:prstGeom>
            <a:gradFill rotWithShape="1">
              <a:gsLst>
                <a:gs pos="0">
                  <a:srgbClr val="3BCFA1"/>
                </a:gs>
                <a:gs pos="100000">
                  <a:srgbClr val="3BCFA1">
                    <a:gamma/>
                    <a:shade val="69804"/>
                    <a:invGamma/>
                  </a:srgbClr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07763" dir="2700000" algn="ctr" rotWithShape="0">
                <a:srgbClr val="003B76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gray">
            <a:xfrm>
              <a:off x="1296" y="1728"/>
              <a:ext cx="431" cy="432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3BCFA1">
                    <a:gamma/>
                    <a:tint val="36471"/>
                    <a:invGamma/>
                  </a:srgbClr>
                </a:gs>
                <a:gs pos="50000">
                  <a:srgbClr val="3BCFA1"/>
                </a:gs>
                <a:gs pos="100000">
                  <a:srgbClr val="3BCFA1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4" name="Text Box 18"/>
          <p:cNvSpPr txBox="1">
            <a:spLocks noChangeArrowheads="1"/>
          </p:cNvSpPr>
          <p:nvPr/>
        </p:nvSpPr>
        <p:spPr bwMode="gray">
          <a:xfrm>
            <a:off x="618970" y="4317505"/>
            <a:ext cx="18708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</a:rPr>
              <a:t>игровые</a:t>
            </a:r>
            <a:endParaRPr kumimoji="0" lang="en-US" alt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</a:endParaRPr>
          </a:p>
        </p:txBody>
      </p:sp>
      <p:grpSp>
        <p:nvGrpSpPr>
          <p:cNvPr id="15" name="Group 19"/>
          <p:cNvGrpSpPr>
            <a:grpSpLocks/>
          </p:cNvGrpSpPr>
          <p:nvPr/>
        </p:nvGrpSpPr>
        <p:grpSpPr bwMode="auto">
          <a:xfrm>
            <a:off x="2732336" y="1533187"/>
            <a:ext cx="5181600" cy="1160942"/>
            <a:chOff x="1728" y="1920"/>
            <a:chExt cx="3264" cy="923"/>
          </a:xfrm>
        </p:grpSpPr>
        <p:grpSp>
          <p:nvGrpSpPr>
            <p:cNvPr id="16" name="Group 20"/>
            <p:cNvGrpSpPr>
              <a:grpSpLocks/>
            </p:cNvGrpSpPr>
            <p:nvPr/>
          </p:nvGrpSpPr>
          <p:grpSpPr bwMode="auto">
            <a:xfrm>
              <a:off x="1728" y="1920"/>
              <a:ext cx="3264" cy="866"/>
              <a:chOff x="1728" y="1920"/>
              <a:chExt cx="3264" cy="866"/>
            </a:xfrm>
          </p:grpSpPr>
          <p:sp>
            <p:nvSpPr>
              <p:cNvPr id="18" name="AutoShape 21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FBEBD1"/>
                  </a:gs>
                  <a:gs pos="50000">
                    <a:srgbClr val="FBEBD1">
                      <a:gamma/>
                      <a:tint val="0"/>
                      <a:invGamma/>
                    </a:srgbClr>
                  </a:gs>
                  <a:gs pos="100000">
                    <a:srgbClr val="FBEBD1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rgbClr val="003B76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" name="Freeform 22"/>
              <p:cNvSpPr>
                <a:spLocks/>
              </p:cNvSpPr>
              <p:nvPr/>
            </p:nvSpPr>
            <p:spPr bwMode="gray">
              <a:xfrm>
                <a:off x="1776" y="1968"/>
                <a:ext cx="431" cy="432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7" name="Text Box 23"/>
            <p:cNvSpPr txBox="1">
              <a:spLocks noChangeArrowheads="1"/>
            </p:cNvSpPr>
            <p:nvPr/>
          </p:nvSpPr>
          <p:spPr bwMode="gray">
            <a:xfrm>
              <a:off x="1728" y="2109"/>
              <a:ext cx="3264" cy="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lvl="0" indent="-28575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</a:pPr>
              <a:r>
                <a:rPr lang="ru-RU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«Реконструкция Детского </a:t>
              </a: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парка» </a:t>
              </a:r>
              <a:r>
                <a:rPr lang="ru-RU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(2 </a:t>
              </a:r>
              <a:r>
                <a:rPr lang="ru-RU" sz="1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</a:t>
              </a: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</a:p>
            <a:p>
              <a:pPr marL="285750" lvl="0" indent="-28575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ru-RU" sz="1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«Шашки – это интересно</a:t>
              </a: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</a:rPr>
                <a:t>!» </a:t>
              </a: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ru-RU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ru-RU" sz="1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</a:t>
              </a:r>
              <a:r>
                <a:rPr lang="ru-RU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29"/>
          <p:cNvGrpSpPr>
            <a:grpSpLocks/>
          </p:cNvGrpSpPr>
          <p:nvPr/>
        </p:nvGrpSpPr>
        <p:grpSpPr bwMode="auto">
          <a:xfrm>
            <a:off x="2745036" y="2742738"/>
            <a:ext cx="5181600" cy="1631357"/>
            <a:chOff x="1736" y="1670"/>
            <a:chExt cx="3264" cy="1297"/>
          </a:xfrm>
        </p:grpSpPr>
        <p:grpSp>
          <p:nvGrpSpPr>
            <p:cNvPr id="21" name="Group 30"/>
            <p:cNvGrpSpPr>
              <a:grpSpLocks/>
            </p:cNvGrpSpPr>
            <p:nvPr/>
          </p:nvGrpSpPr>
          <p:grpSpPr bwMode="auto">
            <a:xfrm>
              <a:off x="1736" y="1751"/>
              <a:ext cx="3264" cy="866"/>
              <a:chOff x="1736" y="1751"/>
              <a:chExt cx="3264" cy="866"/>
            </a:xfrm>
          </p:grpSpPr>
          <p:sp>
            <p:nvSpPr>
              <p:cNvPr id="23" name="AutoShape 31"/>
              <p:cNvSpPr>
                <a:spLocks noChangeArrowheads="1"/>
              </p:cNvSpPr>
              <p:nvPr/>
            </p:nvSpPr>
            <p:spPr bwMode="gray">
              <a:xfrm>
                <a:off x="1736" y="1751"/>
                <a:ext cx="3264" cy="86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CCECFF"/>
                  </a:gs>
                  <a:gs pos="50000">
                    <a:srgbClr val="CCECFF">
                      <a:gamma/>
                      <a:tint val="0"/>
                      <a:invGamma/>
                    </a:srgbClr>
                  </a:gs>
                  <a:gs pos="100000">
                    <a:srgbClr val="CCECFF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rgbClr val="003B76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Freeform 32"/>
              <p:cNvSpPr>
                <a:spLocks/>
              </p:cNvSpPr>
              <p:nvPr/>
            </p:nvSpPr>
            <p:spPr bwMode="gray">
              <a:xfrm>
                <a:off x="1776" y="1968"/>
                <a:ext cx="431" cy="432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2" name="Text Box 33"/>
            <p:cNvSpPr txBox="1">
              <a:spLocks noChangeArrowheads="1"/>
            </p:cNvSpPr>
            <p:nvPr/>
          </p:nvSpPr>
          <p:spPr bwMode="gray">
            <a:xfrm>
              <a:off x="1760" y="1670"/>
              <a:ext cx="3216" cy="1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lvl="0" indent="-28575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</a:pPr>
              <a:r>
                <a:rPr lang="ru-RU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«Запоминать словарные слова – легко и быстро</a:t>
              </a:r>
              <a:r>
                <a:rPr lang="ru-RU" sz="16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</a:p>
            <a:p>
              <a:pPr lvl="0"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6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ru-RU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ru-RU" sz="1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</a:t>
              </a:r>
              <a:r>
                <a:rPr lang="ru-RU" sz="16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</a:p>
            <a:p>
              <a:pPr marL="285750" lvl="0" indent="-28575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  <a:defRPr/>
              </a:pPr>
              <a:r>
                <a:rPr lang="ru-RU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«В душе ожившей слово отзовется…» (электронное пособие к  урокам ОРКСЭ) (4 </a:t>
              </a:r>
              <a:r>
                <a:rPr lang="ru-RU" sz="16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</a:t>
              </a:r>
              <a:r>
                <a:rPr lang="ru-RU" sz="16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34"/>
          <p:cNvGrpSpPr>
            <a:grpSpLocks/>
          </p:cNvGrpSpPr>
          <p:nvPr/>
        </p:nvGrpSpPr>
        <p:grpSpPr bwMode="auto">
          <a:xfrm>
            <a:off x="2765500" y="4035749"/>
            <a:ext cx="5199063" cy="1089248"/>
            <a:chOff x="1728" y="1920"/>
            <a:chExt cx="3275" cy="866"/>
          </a:xfrm>
        </p:grpSpPr>
        <p:grpSp>
          <p:nvGrpSpPr>
            <p:cNvPr id="26" name="Group 35"/>
            <p:cNvGrpSpPr>
              <a:grpSpLocks/>
            </p:cNvGrpSpPr>
            <p:nvPr/>
          </p:nvGrpSpPr>
          <p:grpSpPr bwMode="auto">
            <a:xfrm>
              <a:off x="1728" y="1920"/>
              <a:ext cx="3264" cy="866"/>
              <a:chOff x="1728" y="1920"/>
              <a:chExt cx="3264" cy="866"/>
            </a:xfrm>
          </p:grpSpPr>
          <p:sp>
            <p:nvSpPr>
              <p:cNvPr id="28" name="AutoShape 36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DBF5CD"/>
                  </a:gs>
                  <a:gs pos="50000">
                    <a:srgbClr val="DBF5CD">
                      <a:gamma/>
                      <a:tint val="0"/>
                      <a:invGamma/>
                    </a:srgbClr>
                  </a:gs>
                  <a:gs pos="100000">
                    <a:srgbClr val="DBF5CD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rgbClr val="003B76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Freeform 37"/>
              <p:cNvSpPr>
                <a:spLocks/>
              </p:cNvSpPr>
              <p:nvPr/>
            </p:nvSpPr>
            <p:spPr bwMode="gray">
              <a:xfrm>
                <a:off x="1776" y="1968"/>
                <a:ext cx="431" cy="432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7" name="Text Box 38"/>
            <p:cNvSpPr txBox="1">
              <a:spLocks noChangeArrowheads="1"/>
            </p:cNvSpPr>
            <p:nvPr/>
          </p:nvSpPr>
          <p:spPr bwMode="gray">
            <a:xfrm>
              <a:off x="1776" y="2096"/>
              <a:ext cx="3227" cy="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lvl="0" indent="-28575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</a:pPr>
              <a:r>
                <a:rPr lang="ru-RU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«Мы разные – и в этом наша сила» </a:t>
              </a: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( 4 </a:t>
              </a:r>
              <a:r>
                <a:rPr lang="ru-RU" sz="1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</a:t>
              </a: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</a:p>
            <a:p>
              <a:pPr marL="285750" lvl="0" indent="-28575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</a:pP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«Рождественские посиделки»  (3 </a:t>
              </a:r>
              <a:r>
                <a:rPr lang="ru-RU" sz="1800" b="1" dirty="0" err="1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</a:t>
              </a: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  <a:endPara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3"/>
          <p:cNvGrpSpPr>
            <a:grpSpLocks/>
          </p:cNvGrpSpPr>
          <p:nvPr/>
        </p:nvGrpSpPr>
        <p:grpSpPr bwMode="auto">
          <a:xfrm>
            <a:off x="435355" y="5301208"/>
            <a:ext cx="2238127" cy="1086732"/>
            <a:chOff x="1248" y="1680"/>
            <a:chExt cx="864" cy="864"/>
          </a:xfrm>
        </p:grpSpPr>
        <p:sp>
          <p:nvSpPr>
            <p:cNvPr id="31" name="AutoShape 4"/>
            <p:cNvSpPr>
              <a:spLocks noChangeArrowheads="1"/>
            </p:cNvSpPr>
            <p:nvPr/>
          </p:nvSpPr>
          <p:spPr bwMode="gray">
            <a:xfrm>
              <a:off x="1248" y="1680"/>
              <a:ext cx="864" cy="864"/>
            </a:xfrm>
            <a:prstGeom prst="roundRect">
              <a:avLst>
                <a:gd name="adj" fmla="val 11921"/>
              </a:avLst>
            </a:prstGeom>
            <a:solidFill>
              <a:srgbClr val="EEAD38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07763" dir="2700000" algn="ctr" rotWithShape="0">
                <a:srgbClr val="003B76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Freeform 5"/>
            <p:cNvSpPr>
              <a:spLocks/>
            </p:cNvSpPr>
            <p:nvPr/>
          </p:nvSpPr>
          <p:spPr bwMode="gray">
            <a:xfrm>
              <a:off x="1296" y="1728"/>
              <a:ext cx="431" cy="432"/>
            </a:xfrm>
            <a:custGeom>
              <a:avLst/>
              <a:gdLst>
                <a:gd name="T0" fmla="*/ 118 w 596"/>
                <a:gd name="T1" fmla="*/ 0 h 598"/>
                <a:gd name="T2" fmla="*/ 0 w 596"/>
                <a:gd name="T3" fmla="*/ 118 h 598"/>
                <a:gd name="T4" fmla="*/ 0 w 596"/>
                <a:gd name="T5" fmla="*/ 589 h 598"/>
                <a:gd name="T6" fmla="*/ 161 w 596"/>
                <a:gd name="T7" fmla="*/ 174 h 598"/>
                <a:gd name="T8" fmla="*/ 589 w 596"/>
                <a:gd name="T9" fmla="*/ 0 h 598"/>
                <a:gd name="T10" fmla="*/ 118 w 596"/>
                <a:gd name="T11" fmla="*/ 0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adFill rotWithShape="1">
              <a:gsLst>
                <a:gs pos="0">
                  <a:srgbClr val="EEAD38">
                    <a:gamma/>
                    <a:tint val="36471"/>
                    <a:invGamma/>
                  </a:srgbClr>
                </a:gs>
                <a:gs pos="50000">
                  <a:srgbClr val="EEAD38"/>
                </a:gs>
                <a:gs pos="100000">
                  <a:srgbClr val="EEAD38">
                    <a:gamma/>
                    <a:tint val="36471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3" name="Text Box 6"/>
          <p:cNvSpPr txBox="1">
            <a:spLocks noChangeArrowheads="1"/>
          </p:cNvSpPr>
          <p:nvPr/>
        </p:nvSpPr>
        <p:spPr bwMode="gray">
          <a:xfrm>
            <a:off x="435354" y="5355778"/>
            <a:ext cx="223812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28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информационные</a:t>
            </a:r>
            <a:endParaRPr kumimoji="0" lang="en-US" alt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</a:endParaRPr>
          </a:p>
        </p:txBody>
      </p:sp>
      <p:grpSp>
        <p:nvGrpSpPr>
          <p:cNvPr id="34" name="Group 19"/>
          <p:cNvGrpSpPr>
            <a:grpSpLocks/>
          </p:cNvGrpSpPr>
          <p:nvPr/>
        </p:nvGrpSpPr>
        <p:grpSpPr bwMode="auto">
          <a:xfrm>
            <a:off x="2783019" y="5301209"/>
            <a:ext cx="5181600" cy="1160942"/>
            <a:chOff x="1728" y="1920"/>
            <a:chExt cx="3264" cy="923"/>
          </a:xfrm>
        </p:grpSpPr>
        <p:grpSp>
          <p:nvGrpSpPr>
            <p:cNvPr id="35" name="Group 20"/>
            <p:cNvGrpSpPr>
              <a:grpSpLocks/>
            </p:cNvGrpSpPr>
            <p:nvPr/>
          </p:nvGrpSpPr>
          <p:grpSpPr bwMode="auto">
            <a:xfrm>
              <a:off x="1728" y="1920"/>
              <a:ext cx="3264" cy="866"/>
              <a:chOff x="1728" y="1920"/>
              <a:chExt cx="3264" cy="866"/>
            </a:xfrm>
          </p:grpSpPr>
          <p:sp>
            <p:nvSpPr>
              <p:cNvPr id="37" name="AutoShape 21"/>
              <p:cNvSpPr>
                <a:spLocks noChangeArrowheads="1"/>
              </p:cNvSpPr>
              <p:nvPr/>
            </p:nvSpPr>
            <p:spPr bwMode="gray">
              <a:xfrm>
                <a:off x="1728" y="1920"/>
                <a:ext cx="3264" cy="866"/>
              </a:xfrm>
              <a:prstGeom prst="roundRect">
                <a:avLst>
                  <a:gd name="adj" fmla="val 10889"/>
                </a:avLst>
              </a:prstGeom>
              <a:gradFill rotWithShape="1">
                <a:gsLst>
                  <a:gs pos="0">
                    <a:srgbClr val="FBEBD1"/>
                  </a:gs>
                  <a:gs pos="50000">
                    <a:srgbClr val="FBEBD1">
                      <a:gamma/>
                      <a:tint val="0"/>
                      <a:invGamma/>
                    </a:srgbClr>
                  </a:gs>
                  <a:gs pos="100000">
                    <a:srgbClr val="FBEBD1"/>
                  </a:gs>
                </a:gsLst>
                <a:lin ang="5400000" scaled="1"/>
              </a:gra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07763" dir="2700000" algn="ctr" rotWithShape="0">
                  <a:srgbClr val="003B76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Freeform 22"/>
              <p:cNvSpPr>
                <a:spLocks/>
              </p:cNvSpPr>
              <p:nvPr/>
            </p:nvSpPr>
            <p:spPr bwMode="gray">
              <a:xfrm>
                <a:off x="1776" y="1968"/>
                <a:ext cx="431" cy="432"/>
              </a:xfrm>
              <a:custGeom>
                <a:avLst/>
                <a:gdLst>
                  <a:gd name="T0" fmla="*/ 118 w 596"/>
                  <a:gd name="T1" fmla="*/ 0 h 598"/>
                  <a:gd name="T2" fmla="*/ 0 w 596"/>
                  <a:gd name="T3" fmla="*/ 118 h 598"/>
                  <a:gd name="T4" fmla="*/ 0 w 596"/>
                  <a:gd name="T5" fmla="*/ 589 h 598"/>
                  <a:gd name="T6" fmla="*/ 161 w 596"/>
                  <a:gd name="T7" fmla="*/ 174 h 598"/>
                  <a:gd name="T8" fmla="*/ 589 w 596"/>
                  <a:gd name="T9" fmla="*/ 0 h 598"/>
                  <a:gd name="T10" fmla="*/ 118 w 596"/>
                  <a:gd name="T11" fmla="*/ 0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6" h="598">
                    <a:moveTo>
                      <a:pt x="118" y="0"/>
                    </a:moveTo>
                    <a:cubicBezTo>
                      <a:pt x="53" y="0"/>
                      <a:pt x="0" y="53"/>
                      <a:pt x="0" y="118"/>
                    </a:cubicBezTo>
                    <a:lnTo>
                      <a:pt x="0" y="589"/>
                    </a:lnTo>
                    <a:cubicBezTo>
                      <a:pt x="27" y="598"/>
                      <a:pt x="12" y="309"/>
                      <a:pt x="161" y="174"/>
                    </a:cubicBezTo>
                    <a:cubicBezTo>
                      <a:pt x="310" y="39"/>
                      <a:pt x="596" y="29"/>
                      <a:pt x="58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6" name="Text Box 23"/>
            <p:cNvSpPr txBox="1">
              <a:spLocks noChangeArrowheads="1"/>
            </p:cNvSpPr>
            <p:nvPr/>
          </p:nvSpPr>
          <p:spPr bwMode="gray">
            <a:xfrm>
              <a:off x="1728" y="2109"/>
              <a:ext cx="3264" cy="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285750" lvl="0" indent="-28575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</a:pP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«Влияние фаз луны на школьников» (4 </a:t>
              </a:r>
              <a:r>
                <a:rPr lang="ru-RU" sz="1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</a:t>
              </a: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</a:p>
            <a:p>
              <a:pPr marL="285750" lvl="0" indent="-285750" fontAlgn="auto">
                <a:spcBef>
                  <a:spcPts val="0"/>
                </a:spcBef>
                <a:spcAft>
                  <a:spcPts val="0"/>
                </a:spcAft>
                <a:buFont typeface="Wingdings" panose="05000000000000000000" pitchFamily="2" charset="2"/>
                <a:buChar char="ü"/>
              </a:pPr>
              <a:r>
                <a:rPr lang="ru-RU" sz="18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lang="ru-RU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История новогодней ёлки» (2 </a:t>
              </a:r>
              <a:r>
                <a:rPr lang="ru-RU" sz="18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</a:t>
              </a:r>
              <a:r>
                <a:rPr lang="ru-RU" sz="1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.)</a:t>
              </a:r>
            </a:p>
            <a:p>
              <a:pPr lvl="0" algn="ctr" fontAlgn="auto">
                <a:spcBef>
                  <a:spcPts val="0"/>
                </a:spcBef>
                <a:spcAft>
                  <a:spcPts val="0"/>
                </a:spcAft>
              </a:pPr>
              <a:endPara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2199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db2004165l">
  <a:themeElements>
    <a:clrScheme name="Тема Office 3">
      <a:dk1>
        <a:srgbClr val="000000"/>
      </a:dk1>
      <a:lt1>
        <a:srgbClr val="FFFFFF"/>
      </a:lt1>
      <a:dk2>
        <a:srgbClr val="37399B"/>
      </a:dk2>
      <a:lt2>
        <a:srgbClr val="C0C0C0"/>
      </a:lt2>
      <a:accent1>
        <a:srgbClr val="699DE9"/>
      </a:accent1>
      <a:accent2>
        <a:srgbClr val="EFB049"/>
      </a:accent2>
      <a:accent3>
        <a:srgbClr val="FFFFFF"/>
      </a:accent3>
      <a:accent4>
        <a:srgbClr val="000000"/>
      </a:accent4>
      <a:accent5>
        <a:srgbClr val="B9CCF2"/>
      </a:accent5>
      <a:accent6>
        <a:srgbClr val="D99F41"/>
      </a:accent6>
      <a:hlink>
        <a:srgbClr val="7476DC"/>
      </a:hlink>
      <a:folHlink>
        <a:srgbClr val="9AC664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6F4EE6"/>
        </a:accent1>
        <a:accent2>
          <a:srgbClr val="69BFF9"/>
        </a:accent2>
        <a:accent3>
          <a:srgbClr val="FFFFFF"/>
        </a:accent3>
        <a:accent4>
          <a:srgbClr val="000000"/>
        </a:accent4>
        <a:accent5>
          <a:srgbClr val="BBB2F0"/>
        </a:accent5>
        <a:accent6>
          <a:srgbClr val="5EADE2"/>
        </a:accent6>
        <a:hlink>
          <a:srgbClr val="D17FB6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165E86"/>
        </a:dk2>
        <a:lt2>
          <a:srgbClr val="969696"/>
        </a:lt2>
        <a:accent1>
          <a:srgbClr val="33C5A9"/>
        </a:accent1>
        <a:accent2>
          <a:srgbClr val="90DE88"/>
        </a:accent2>
        <a:accent3>
          <a:srgbClr val="FFFFFF"/>
        </a:accent3>
        <a:accent4>
          <a:srgbClr val="000000"/>
        </a:accent4>
        <a:accent5>
          <a:srgbClr val="ADDFD1"/>
        </a:accent5>
        <a:accent6>
          <a:srgbClr val="82C97B"/>
        </a:accent6>
        <a:hlink>
          <a:srgbClr val="7D96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37399B"/>
        </a:dk2>
        <a:lt2>
          <a:srgbClr val="C0C0C0"/>
        </a:lt2>
        <a:accent1>
          <a:srgbClr val="699DE9"/>
        </a:accent1>
        <a:accent2>
          <a:srgbClr val="EFB049"/>
        </a:accent2>
        <a:accent3>
          <a:srgbClr val="FFFFFF"/>
        </a:accent3>
        <a:accent4>
          <a:srgbClr val="000000"/>
        </a:accent4>
        <a:accent5>
          <a:srgbClr val="B9CCF2"/>
        </a:accent5>
        <a:accent6>
          <a:srgbClr val="D99F41"/>
        </a:accent6>
        <a:hlink>
          <a:srgbClr val="7476DC"/>
        </a:hlink>
        <a:folHlink>
          <a:srgbClr val="9AC66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owerpoint-template">
  <a:themeElements>
    <a:clrScheme name="powerpoint-template 9">
      <a:dk1>
        <a:srgbClr val="4D4D4D"/>
      </a:dk1>
      <a:lt1>
        <a:srgbClr val="FFFFFF"/>
      </a:lt1>
      <a:dk2>
        <a:srgbClr val="4D4D4D"/>
      </a:dk2>
      <a:lt2>
        <a:srgbClr val="91C5F9"/>
      </a:lt2>
      <a:accent1>
        <a:srgbClr val="3997F5"/>
      </a:accent1>
      <a:accent2>
        <a:srgbClr val="0B73DB"/>
      </a:accent2>
      <a:accent3>
        <a:srgbClr val="FFFFFF"/>
      </a:accent3>
      <a:accent4>
        <a:srgbClr val="404040"/>
      </a:accent4>
      <a:accent5>
        <a:srgbClr val="AEC9F9"/>
      </a:accent5>
      <a:accent6>
        <a:srgbClr val="0968C6"/>
      </a:accent6>
      <a:hlink>
        <a:srgbClr val="0A69C8"/>
      </a:hlink>
      <a:folHlink>
        <a:srgbClr val="DDDDDD"/>
      </a:folHlink>
    </a:clrScheme>
    <a:fontScheme name="powerpoint-template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 1">
        <a:dk1>
          <a:srgbClr val="4D4D4D"/>
        </a:dk1>
        <a:lt1>
          <a:srgbClr val="FFFFFF"/>
        </a:lt1>
        <a:dk2>
          <a:srgbClr val="4D4D4D"/>
        </a:dk2>
        <a:lt2>
          <a:srgbClr val="80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2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1FAA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3">
        <a:dk1>
          <a:srgbClr val="4D4D4D"/>
        </a:dk1>
        <a:lt1>
          <a:srgbClr val="FFFFFF"/>
        </a:lt1>
        <a:dk2>
          <a:srgbClr val="4D4D4D"/>
        </a:dk2>
        <a:lt2>
          <a:srgbClr val="1376BA"/>
        </a:lt2>
        <a:accent1>
          <a:srgbClr val="2091CB"/>
        </a:accent1>
        <a:accent2>
          <a:srgbClr val="2D76E4"/>
        </a:accent2>
        <a:accent3>
          <a:srgbClr val="FFFFFF"/>
        </a:accent3>
        <a:accent4>
          <a:srgbClr val="404040"/>
        </a:accent4>
        <a:accent5>
          <a:srgbClr val="ABC7E2"/>
        </a:accent5>
        <a:accent6>
          <a:srgbClr val="286ACF"/>
        </a:accent6>
        <a:hlink>
          <a:srgbClr val="3BAED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4">
        <a:dk1>
          <a:srgbClr val="4D4D4D"/>
        </a:dk1>
        <a:lt1>
          <a:srgbClr val="FFFFFF"/>
        </a:lt1>
        <a:dk2>
          <a:srgbClr val="4D4D4D"/>
        </a:dk2>
        <a:lt2>
          <a:srgbClr val="105A5B"/>
        </a:lt2>
        <a:accent1>
          <a:srgbClr val="167C7E"/>
        </a:accent1>
        <a:accent2>
          <a:srgbClr val="1C9495"/>
        </a:accent2>
        <a:accent3>
          <a:srgbClr val="FFFFFF"/>
        </a:accent3>
        <a:accent4>
          <a:srgbClr val="404040"/>
        </a:accent4>
        <a:accent5>
          <a:srgbClr val="ABBFC0"/>
        </a:accent5>
        <a:accent6>
          <a:srgbClr val="188687"/>
        </a:accent6>
        <a:hlink>
          <a:srgbClr val="28ACB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5">
        <a:dk1>
          <a:srgbClr val="4D4D4D"/>
        </a:dk1>
        <a:lt1>
          <a:srgbClr val="FFFFFF"/>
        </a:lt1>
        <a:dk2>
          <a:srgbClr val="4D4D4D"/>
        </a:dk2>
        <a:lt2>
          <a:srgbClr val="165A8B"/>
        </a:lt2>
        <a:accent1>
          <a:srgbClr val="27759B"/>
        </a:accent1>
        <a:accent2>
          <a:srgbClr val="3991B5"/>
        </a:accent2>
        <a:accent3>
          <a:srgbClr val="FFFFFF"/>
        </a:accent3>
        <a:accent4>
          <a:srgbClr val="404040"/>
        </a:accent4>
        <a:accent5>
          <a:srgbClr val="ACBDCB"/>
        </a:accent5>
        <a:accent6>
          <a:srgbClr val="3383A4"/>
        </a:accent6>
        <a:hlink>
          <a:srgbClr val="40A3E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6">
        <a:dk1>
          <a:srgbClr val="4D4D4D"/>
        </a:dk1>
        <a:lt1>
          <a:srgbClr val="FFFFFF"/>
        </a:lt1>
        <a:dk2>
          <a:srgbClr val="4D4D4D"/>
        </a:dk2>
        <a:lt2>
          <a:srgbClr val="42A5BC"/>
        </a:lt2>
        <a:accent1>
          <a:srgbClr val="0B70D4"/>
        </a:accent1>
        <a:accent2>
          <a:srgbClr val="61D9E4"/>
        </a:accent2>
        <a:accent3>
          <a:srgbClr val="FFFFFF"/>
        </a:accent3>
        <a:accent4>
          <a:srgbClr val="404040"/>
        </a:accent4>
        <a:accent5>
          <a:srgbClr val="AABBE6"/>
        </a:accent5>
        <a:accent6>
          <a:srgbClr val="57C4CF"/>
        </a:accent6>
        <a:hlink>
          <a:srgbClr val="2091E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7">
        <a:dk1>
          <a:srgbClr val="4D4D4D"/>
        </a:dk1>
        <a:lt1>
          <a:srgbClr val="FFFFFF"/>
        </a:lt1>
        <a:dk2>
          <a:srgbClr val="4D4D4D"/>
        </a:dk2>
        <a:lt2>
          <a:srgbClr val="7B87E1"/>
        </a:lt2>
        <a:accent1>
          <a:srgbClr val="0B70D4"/>
        </a:accent1>
        <a:accent2>
          <a:srgbClr val="4646F0"/>
        </a:accent2>
        <a:accent3>
          <a:srgbClr val="FFFFFF"/>
        </a:accent3>
        <a:accent4>
          <a:srgbClr val="404040"/>
        </a:accent4>
        <a:accent5>
          <a:srgbClr val="AABBE6"/>
        </a:accent5>
        <a:accent6>
          <a:srgbClr val="3F3FD9"/>
        </a:accent6>
        <a:hlink>
          <a:srgbClr val="2091E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8">
        <a:dk1>
          <a:srgbClr val="4D4D4D"/>
        </a:dk1>
        <a:lt1>
          <a:srgbClr val="FFFFFF"/>
        </a:lt1>
        <a:dk2>
          <a:srgbClr val="4D4D4D"/>
        </a:dk2>
        <a:lt2>
          <a:srgbClr val="91C5F9"/>
        </a:lt2>
        <a:accent1>
          <a:srgbClr val="3997F5"/>
        </a:accent1>
        <a:accent2>
          <a:srgbClr val="0A66C2"/>
        </a:accent2>
        <a:accent3>
          <a:srgbClr val="FFFFFF"/>
        </a:accent3>
        <a:accent4>
          <a:srgbClr val="404040"/>
        </a:accent4>
        <a:accent5>
          <a:srgbClr val="AEC9F9"/>
        </a:accent5>
        <a:accent6>
          <a:srgbClr val="085CB0"/>
        </a:accent6>
        <a:hlink>
          <a:srgbClr val="08529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 9">
        <a:dk1>
          <a:srgbClr val="4D4D4D"/>
        </a:dk1>
        <a:lt1>
          <a:srgbClr val="FFFFFF"/>
        </a:lt1>
        <a:dk2>
          <a:srgbClr val="4D4D4D"/>
        </a:dk2>
        <a:lt2>
          <a:srgbClr val="91C5F9"/>
        </a:lt2>
        <a:accent1>
          <a:srgbClr val="3997F5"/>
        </a:accent1>
        <a:accent2>
          <a:srgbClr val="0B73DB"/>
        </a:accent2>
        <a:accent3>
          <a:srgbClr val="FFFFFF"/>
        </a:accent3>
        <a:accent4>
          <a:srgbClr val="404040"/>
        </a:accent4>
        <a:accent5>
          <a:srgbClr val="AEC9F9"/>
        </a:accent5>
        <a:accent6>
          <a:srgbClr val="0968C6"/>
        </a:accent6>
        <a:hlink>
          <a:srgbClr val="0A69C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db2004165l">
  <a:themeElements>
    <a:clrScheme name="Тема Office 3">
      <a:dk1>
        <a:srgbClr val="000000"/>
      </a:dk1>
      <a:lt1>
        <a:srgbClr val="FFFFFF"/>
      </a:lt1>
      <a:dk2>
        <a:srgbClr val="37399B"/>
      </a:dk2>
      <a:lt2>
        <a:srgbClr val="C0C0C0"/>
      </a:lt2>
      <a:accent1>
        <a:srgbClr val="699DE9"/>
      </a:accent1>
      <a:accent2>
        <a:srgbClr val="EFB049"/>
      </a:accent2>
      <a:accent3>
        <a:srgbClr val="FFFFFF"/>
      </a:accent3>
      <a:accent4>
        <a:srgbClr val="000000"/>
      </a:accent4>
      <a:accent5>
        <a:srgbClr val="B9CCF2"/>
      </a:accent5>
      <a:accent6>
        <a:srgbClr val="D99F41"/>
      </a:accent6>
      <a:hlink>
        <a:srgbClr val="7476DC"/>
      </a:hlink>
      <a:folHlink>
        <a:srgbClr val="9AC664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66"/>
        </a:dk2>
        <a:lt2>
          <a:srgbClr val="969696"/>
        </a:lt2>
        <a:accent1>
          <a:srgbClr val="6F4EE6"/>
        </a:accent1>
        <a:accent2>
          <a:srgbClr val="69BFF9"/>
        </a:accent2>
        <a:accent3>
          <a:srgbClr val="FFFFFF"/>
        </a:accent3>
        <a:accent4>
          <a:srgbClr val="000000"/>
        </a:accent4>
        <a:accent5>
          <a:srgbClr val="BBB2F0"/>
        </a:accent5>
        <a:accent6>
          <a:srgbClr val="5EADE2"/>
        </a:accent6>
        <a:hlink>
          <a:srgbClr val="D17FB6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165E86"/>
        </a:dk2>
        <a:lt2>
          <a:srgbClr val="969696"/>
        </a:lt2>
        <a:accent1>
          <a:srgbClr val="33C5A9"/>
        </a:accent1>
        <a:accent2>
          <a:srgbClr val="90DE88"/>
        </a:accent2>
        <a:accent3>
          <a:srgbClr val="FFFFFF"/>
        </a:accent3>
        <a:accent4>
          <a:srgbClr val="000000"/>
        </a:accent4>
        <a:accent5>
          <a:srgbClr val="ADDFD1"/>
        </a:accent5>
        <a:accent6>
          <a:srgbClr val="82C97B"/>
        </a:accent6>
        <a:hlink>
          <a:srgbClr val="7D96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37399B"/>
        </a:dk2>
        <a:lt2>
          <a:srgbClr val="C0C0C0"/>
        </a:lt2>
        <a:accent1>
          <a:srgbClr val="699DE9"/>
        </a:accent1>
        <a:accent2>
          <a:srgbClr val="EFB049"/>
        </a:accent2>
        <a:accent3>
          <a:srgbClr val="FFFFFF"/>
        </a:accent3>
        <a:accent4>
          <a:srgbClr val="000000"/>
        </a:accent4>
        <a:accent5>
          <a:srgbClr val="B9CCF2"/>
        </a:accent5>
        <a:accent6>
          <a:srgbClr val="D99F41"/>
        </a:accent6>
        <a:hlink>
          <a:srgbClr val="7476DC"/>
        </a:hlink>
        <a:folHlink>
          <a:srgbClr val="9AC66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cdb2004165l</Template>
  <TotalTime>1695</TotalTime>
  <Words>1013</Words>
  <Application>Microsoft Office PowerPoint</Application>
  <PresentationFormat>Экран (4:3)</PresentationFormat>
  <Paragraphs>212</Paragraphs>
  <Slides>25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cdb2004165l</vt:lpstr>
      <vt:lpstr>powerpoint-template</vt:lpstr>
      <vt:lpstr>1_cdb2004165l</vt:lpstr>
      <vt:lpstr>Image</vt:lpstr>
      <vt:lpstr> </vt:lpstr>
      <vt:lpstr>Процедуры оценивания  метапредметных результатов</vt:lpstr>
      <vt:lpstr>Итоговый проект</vt:lpstr>
      <vt:lpstr>Слайд 4</vt:lpstr>
      <vt:lpstr> </vt:lpstr>
      <vt:lpstr>  </vt:lpstr>
      <vt:lpstr>Объекты оценки проекта</vt:lpstr>
      <vt:lpstr>Проектная деятельность  на уровне НОО и ООО</vt:lpstr>
      <vt:lpstr>Проекты по виду деятельности</vt:lpstr>
      <vt:lpstr>Проект «К своим истокам…»</vt:lpstr>
      <vt:lpstr>Проекты по виду деятельности</vt:lpstr>
      <vt:lpstr>Слайд 12</vt:lpstr>
      <vt:lpstr>Сетевые проекты НОО в ИОС</vt:lpstr>
      <vt:lpstr>Международный телекоммуникационный проект</vt:lpstr>
      <vt:lpstr>Участие в проектах</vt:lpstr>
      <vt:lpstr>Наши письма</vt:lpstr>
      <vt:lpstr>Продукты проектов</vt:lpstr>
      <vt:lpstr>Продукты проекта </vt:lpstr>
      <vt:lpstr>Подпрограмма «Британская линия»  («British Line»)</vt:lpstr>
      <vt:lpstr>Англия</vt:lpstr>
      <vt:lpstr>Америка</vt:lpstr>
      <vt:lpstr>Мегапроект «Битва хоров»</vt:lpstr>
      <vt:lpstr>«Битва хоров – 2012»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Разработка изменений  в образовательной  системе ОУ  через проекты</dc:title>
  <dc:creator>Нина Александровна</dc:creator>
  <cp:lastModifiedBy>Нина Александровна</cp:lastModifiedBy>
  <cp:revision>118</cp:revision>
  <dcterms:created xsi:type="dcterms:W3CDTF">2014-03-07T06:36:46Z</dcterms:created>
  <dcterms:modified xsi:type="dcterms:W3CDTF">2015-12-11T09:56:59Z</dcterms:modified>
</cp:coreProperties>
</file>